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74" r:id="rId5"/>
    <p:sldId id="267" r:id="rId6"/>
    <p:sldId id="275" r:id="rId7"/>
    <p:sldId id="276" r:id="rId8"/>
    <p:sldId id="277" r:id="rId9"/>
    <p:sldId id="278" r:id="rId10"/>
    <p:sldId id="279" r:id="rId11"/>
    <p:sldId id="280" r:id="rId12"/>
    <p:sldId id="259" r:id="rId13"/>
    <p:sldId id="268" r:id="rId14"/>
    <p:sldId id="258" r:id="rId15"/>
    <p:sldId id="281" r:id="rId16"/>
    <p:sldId id="282" r:id="rId17"/>
    <p:sldId id="283" r:id="rId18"/>
    <p:sldId id="284" r:id="rId19"/>
    <p:sldId id="286" r:id="rId20"/>
    <p:sldId id="287" r:id="rId21"/>
    <p:sldId id="269" r:id="rId22"/>
    <p:sldId id="271" r:id="rId23"/>
    <p:sldId id="285" r:id="rId24"/>
    <p:sldId id="272" r:id="rId25"/>
    <p:sldId id="265" r:id="rId26"/>
    <p:sldId id="2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5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94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99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17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448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0057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379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09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0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26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35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62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4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01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71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4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10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76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DEDDA75-8534-BEF3-C25E-31165F047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6" r="1" b="18420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44F51B-D9AC-04EC-02A8-C337EF814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5135" y="1964267"/>
            <a:ext cx="3254990" cy="2421464"/>
          </a:xfrm>
        </p:spPr>
        <p:txBody>
          <a:bodyPr>
            <a:normAutofit/>
          </a:bodyPr>
          <a:lstStyle/>
          <a:p>
            <a:r>
              <a:rPr lang="en-GB"/>
              <a:t>Will Oliver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5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Picture 344">
            <a:extLst>
              <a:ext uri="{FF2B5EF4-FFF2-40B4-BE49-F238E27FC236}">
                <a16:creationId xmlns:a16="http://schemas.microsoft.com/office/drawing/2014/main" id="{887B6CC8-3E14-493D-A78F-075CD2E8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DC5917-09DE-447F-D520-AD77F06C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PUBLIC SPEAKING AND MEETING WITH MP!!!</a:t>
            </a:r>
          </a:p>
        </p:txBody>
      </p: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AB9053A5-C1DA-43AF-A312-5F5C1DAB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4394" y="-307365"/>
            <a:ext cx="3985781" cy="2941419"/>
            <a:chOff x="1304394" y="-307365"/>
            <a:chExt cx="3985781" cy="2941419"/>
          </a:xfrm>
        </p:grpSpPr>
        <p:sp>
          <p:nvSpPr>
            <p:cNvPr id="348" name="Freeform 394">
              <a:extLst>
                <a:ext uri="{FF2B5EF4-FFF2-40B4-BE49-F238E27FC236}">
                  <a16:creationId xmlns:a16="http://schemas.microsoft.com/office/drawing/2014/main" id="{2A0CC989-DFC3-4120-AFB4-47E5A6FE0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CE1E7ACE-73DD-437A-B1B9-291571D4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D2F3C24E-E517-4A7A-B946-8A5893D720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83CACF15-03C2-4A10-A07D-ABA9804847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EB3D3B9F-C17A-4424-8F4F-0D8128B88A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C03EE5F7-AA63-400B-BF1D-6D763D408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A226D913-A568-423C-9499-ECC87BC895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7C220C04-727D-4794-A57C-1A02B77C4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5DAB2E54-F0AF-45DC-992F-A3A1C8BB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43D945E3-A15D-47A3-8EB6-23B439070F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5D8F960F-CA24-4FFD-8D5F-355DD989C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3C87B8F8-7714-49F1-93DC-130BEC71E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8D67A59B-052A-487A-9D50-6D8BD07598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25237AD-EE94-4DA6-AA47-79ECFB8675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00A8D01E-FED0-4A7E-B9BF-CAB0E02A84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290B38C4-8550-4459-92B4-3F73A30960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979599C3-2D1E-441E-81AF-6147A4988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E839B6C0-4DE1-4102-95BF-C796C35C5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5AD9ED80-EDCC-46F5-A2E6-5FE76FE9E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88C517BD-914B-4685-A0BF-73DB82373F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3AFC32E4-F706-4A25-A8B2-5B83451FB6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E86A6989-5B39-4F61-A22A-0F3E18C02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CC0FC5A6-81D9-4E23-A170-54128F2B9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136ED7D3-D2B7-43AE-8CFF-7FABD5E7C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D10C7308-848B-4586-A47D-2670696FDB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9E3D5DEF-B487-403F-966B-AEF0B268F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B4113111-ED4B-4F56-B101-55723658C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14F2BC75-FBDA-41B3-88C7-38E349F3A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B796E118-206D-4780-A364-A567349C8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D54FE736-4FCC-4ECF-BA0E-BB352552A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BF328C5-029B-4C2D-B8A7-2E12B00952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BAB2667C-4A1F-4D93-8471-F9B6C49DB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BD892A37-0031-41EC-94AC-0F499D4CE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D416443D-3FE2-4387-9267-CAB11059A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A7847495-6164-4A90-BAA1-FC752DA3A8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058B2C55-08C5-4987-A0EC-B17DD8D047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4E2635E9-6648-4D84-ADBD-C1881C69EC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8772D126-7F6C-4947-A033-C96DF0537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204CFAF6-6835-44A6-8504-561175532C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0105136E-E301-4BF0-BDA5-891713E36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9F65EE3C-4335-4221-A569-2F9A7AA2D7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D8516B9D-4E9C-4A04-9FB4-E3B57BA5E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A54928F0-8129-447E-ABFB-3E891F69B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08BA1DE1-6FF3-43E8-AD4A-EB44E23D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61142EBA-47A0-42D9-A24B-8F04079D01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4023088E-26B3-4FB7-9D15-8AFB401535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A1363D83-EAF2-4BA0-95EA-C6D676AA5B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EB66EEA4-4EEB-4A34-9DF8-780F78DEFC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5B249484-2341-40AC-96B5-C031EDD3F4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289A6CEF-D3E1-4E38-AE33-A21E6E1B6D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9F1C1CC1-1EBE-4126-984A-708939C89F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8F59B6BE-F973-49F1-A6DA-E9BD81EB4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A45B92BF-D0A1-4561-BC20-3533CCF5FB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42098408-BCA5-4DE8-9836-AA0B3502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C186A780-40EF-4806-8639-0FAB038C4E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B3C9596-8E09-498C-8BE4-BB66CEB053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3545CC44-A235-4A85-A473-552E5CA51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7A2C6046-CD14-4746-B562-48EE184B0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D60E086A-CD4D-4062-B46E-3D243C84C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579F9459-1E54-4B9E-A483-B2BA2CCDC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D8115189-4C24-4720-B50C-83CC496ADB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F95F876D-3470-404F-9243-5EC40DFE8F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4FE1A81A-6E19-4769-A769-752E316AF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891CBFA3-B405-4674-8898-BB7C54B63D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90F675CC-B913-4DEB-89A9-BB0DE35FC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DE0D60A8-7DFE-482F-B4FC-07C02BBFA5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90F0997A-644B-4DC0-BE1B-4A47AB1F1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9EADD15C-633F-4017-8B18-EA5D36C2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EFEB1DA1-3A98-4123-8523-28DBC35C41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56453361-9F63-4034-9971-4882158EB9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6B8A1138-4A40-46E4-8CB6-1BEBD017A2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4DEE98DD-DA99-4522-A88D-1C08AB35C9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D629849E-30FB-43BD-912C-7AC793D16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ED8DC402-1874-4BAD-B72A-0DB6A46AE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013E2C7D-5231-4247-BEDD-F076294A2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9AA7F7C0-A42C-43A2-80CE-CCB124FDB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172AB0D0-1FCB-4B76-B7D8-A1971BE7D9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B9BFC0FC-BF8E-4AAB-839D-FFE5A542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1778" y="2667453"/>
            <a:ext cx="1070380" cy="4191252"/>
            <a:chOff x="2941778" y="2667453"/>
            <a:chExt cx="1070380" cy="4191252"/>
          </a:xfrm>
        </p:grpSpPr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17AFE548-A1F1-4495-89D5-FAEB1311D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61C8E530-811E-4E01-8969-CA0FB79FF4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869D3136-75DF-4206-956A-279FEC8B1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600B742F-F1D3-4BC5-A650-5E5D110E9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3DACBFE2-32E6-4B31-A0F1-2F73BDBAF8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C7C8B670-C311-4FE2-856E-72FD25F19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AE1CB7D5-8CEC-4F16-B833-C8CA3251D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B9BF9A95-2848-4DB1-A322-2DEF7CFFFE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01655FA9-E402-464A-B834-B9BF918F7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CE703E25-BDC3-48A2-8EE7-812AF9B1F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36B8D0C1-3603-4E1A-9587-A083C1A54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79358046-E400-48CC-B338-2C390DE39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D1B006D4-89A2-43D7-BFA8-B70AF3F7F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4AF535CA-ADAF-4783-98A9-A56188856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079D38BB-8A8D-4DFB-B3D6-8A337A1A91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9E8309B5-4A68-4D6C-B7A2-FFCB3CC75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67719F25-FC3D-4257-A6E0-FA6E53C55F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5CEAD808-5181-499E-8029-9BBD45072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9833C6CB-F586-4534-891C-05E14EC055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5322DA61-797B-4FC1-BEAB-AC65AEF1FB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9D1F9FD3-8946-4515-820F-A3FA331D41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B4AFE36B-6249-4BEF-9752-AD5BC4BA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72B85882-3535-490E-9334-89A58D347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CF6A8FAD-A040-4657-B3D3-6B1A8C0F9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1BE435CB-92C8-4BE3-B412-F3DFF64B72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BFF76230-D644-4DA5-9E80-F0688CB07E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E6352973-882F-449B-BD82-1653A8542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0C483037-8490-4FC4-909B-B9738D246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72ACA8F8-F236-4D26-ADB0-F61FBD25B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ADF0B241-ABD7-4949-BBDA-6285680BE0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A5A44A15-EF14-4EC3-99FA-34DFE18C1C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5B7347DD-7F44-492E-BD6E-11F270DBE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C6655349-619F-4EEB-A88A-9E6744196B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8B79D492-0F9F-4299-90D0-B4D21365F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858EC2F2-22B9-4679-A14E-7482E62F5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8" name="Freeform 354">
              <a:extLst>
                <a:ext uri="{FF2B5EF4-FFF2-40B4-BE49-F238E27FC236}">
                  <a16:creationId xmlns:a16="http://schemas.microsoft.com/office/drawing/2014/main" id="{236CFB8A-D5CC-4EC4-B366-BCF49EE08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7C733035-E3B0-4503-8AD1-A8AD345C5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109742" y="1091236"/>
            <a:ext cx="2877042" cy="2500298"/>
            <a:chOff x="5281603" y="104899"/>
            <a:chExt cx="6910397" cy="6005491"/>
          </a:xfrm>
        </p:grpSpPr>
        <p:sp>
          <p:nvSpPr>
            <p:cNvPr id="465" name="Freeform 532">
              <a:extLst>
                <a:ext uri="{FF2B5EF4-FFF2-40B4-BE49-F238E27FC236}">
                  <a16:creationId xmlns:a16="http://schemas.microsoft.com/office/drawing/2014/main" id="{060686AE-2604-49AC-96FE-95DE3926C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44D0AC67-8CED-4685-9EA6-D9A292685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B26223F4-4FBD-480E-9C92-291961DB8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ADD69673-15CA-42F2-B172-9A6228114A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AA1DE507-E255-4901-9A13-225CAC434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01C28D5A-8204-4E22-B598-A50CC9CAB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FCCC9FE2-617B-4AAC-885F-EEA8D0500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Straight Connector 471">
                <a:extLst>
                  <a:ext uri="{FF2B5EF4-FFF2-40B4-BE49-F238E27FC236}">
                    <a16:creationId xmlns:a16="http://schemas.microsoft.com/office/drawing/2014/main" id="{38B2AD70-681D-48E1-BFCD-256FD207E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Straight Connector 472">
                <a:extLst>
                  <a:ext uri="{FF2B5EF4-FFF2-40B4-BE49-F238E27FC236}">
                    <a16:creationId xmlns:a16="http://schemas.microsoft.com/office/drawing/2014/main" id="{945E4A4A-6520-4ED1-B1F4-92F7A246BB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Straight Connector 473">
                <a:extLst>
                  <a:ext uri="{FF2B5EF4-FFF2-40B4-BE49-F238E27FC236}">
                    <a16:creationId xmlns:a16="http://schemas.microsoft.com/office/drawing/2014/main" id="{99C8D953-0679-4FD4-8D8F-CA98E35293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B84BFF03-7516-4075-9220-6B0E6343C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7565D2F6-D8EC-4FBE-A5B3-2CFFD47EF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>
                <a:extLst>
                  <a:ext uri="{FF2B5EF4-FFF2-40B4-BE49-F238E27FC236}">
                    <a16:creationId xmlns:a16="http://schemas.microsoft.com/office/drawing/2014/main" id="{619CBD6C-F312-4BC7-988D-E668D7A19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768F19D8-6E6A-40CE-ACFE-31AB3D9463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>
                <a:extLst>
                  <a:ext uri="{FF2B5EF4-FFF2-40B4-BE49-F238E27FC236}">
                    <a16:creationId xmlns:a16="http://schemas.microsoft.com/office/drawing/2014/main" id="{63747A3E-9566-47FC-8467-E6AA95FDC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98433EB9-4D02-4738-A58D-C9BFD617C1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2DA60593-0FB9-400D-A7E8-950C701363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91357033-493E-4BB5-90CE-50B15B892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>
                <a:extLst>
                  <a:ext uri="{FF2B5EF4-FFF2-40B4-BE49-F238E27FC236}">
                    <a16:creationId xmlns:a16="http://schemas.microsoft.com/office/drawing/2014/main" id="{89E0C057-1791-4F43-8D83-02D46B6026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60A0B44A-7297-4BAC-A7FC-63DC1E957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4EB46B32-3AF2-4CEF-BA6D-2F28AD11B2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>
                <a:extLst>
                  <a:ext uri="{FF2B5EF4-FFF2-40B4-BE49-F238E27FC236}">
                    <a16:creationId xmlns:a16="http://schemas.microsoft.com/office/drawing/2014/main" id="{32F0294A-F34F-455C-B6F6-9932D1F90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>
                <a:extLst>
                  <a:ext uri="{FF2B5EF4-FFF2-40B4-BE49-F238E27FC236}">
                    <a16:creationId xmlns:a16="http://schemas.microsoft.com/office/drawing/2014/main" id="{98FC295C-8260-4059-B0A7-3BF90787C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>
                <a:extLst>
                  <a:ext uri="{FF2B5EF4-FFF2-40B4-BE49-F238E27FC236}">
                    <a16:creationId xmlns:a16="http://schemas.microsoft.com/office/drawing/2014/main" id="{5A927E98-F4E6-41F4-817A-0EB99C875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FB9F5E23-9B1F-45F2-91BC-6156E9D41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Straight Connector 489">
                <a:extLst>
                  <a:ext uri="{FF2B5EF4-FFF2-40B4-BE49-F238E27FC236}">
                    <a16:creationId xmlns:a16="http://schemas.microsoft.com/office/drawing/2014/main" id="{1DAFC55F-5F38-4EFF-94AE-D48729ABDE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Straight Connector 490">
                <a:extLst>
                  <a:ext uri="{FF2B5EF4-FFF2-40B4-BE49-F238E27FC236}">
                    <a16:creationId xmlns:a16="http://schemas.microsoft.com/office/drawing/2014/main" id="{4F03A776-4194-47B3-8F5D-90D0B4CFD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8B4BBFD3-E7B2-449A-9C0B-A6F4FF8CC2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FB50DFBF-D716-4730-8A6A-46CBA33DD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8BFA276E-82F2-4AB9-881D-FF2FFB3FA4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F4033428-2D66-4162-95BD-2F12AE214E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Straight Connector 495">
                <a:extLst>
                  <a:ext uri="{FF2B5EF4-FFF2-40B4-BE49-F238E27FC236}">
                    <a16:creationId xmlns:a16="http://schemas.microsoft.com/office/drawing/2014/main" id="{932FABEB-7D31-4F74-8A8D-611EB31FA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C2A4BEEF-4C3B-48A5-AE18-0657A9C9D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Straight Connector 497">
                <a:extLst>
                  <a:ext uri="{FF2B5EF4-FFF2-40B4-BE49-F238E27FC236}">
                    <a16:creationId xmlns:a16="http://schemas.microsoft.com/office/drawing/2014/main" id="{B053EEFA-1D75-42F7-BE4A-1942EABF9F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Straight Connector 498">
                <a:extLst>
                  <a:ext uri="{FF2B5EF4-FFF2-40B4-BE49-F238E27FC236}">
                    <a16:creationId xmlns:a16="http://schemas.microsoft.com/office/drawing/2014/main" id="{4A7A9C9C-3652-48C3-991A-5C09CC41B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>
                <a:extLst>
                  <a:ext uri="{FF2B5EF4-FFF2-40B4-BE49-F238E27FC236}">
                    <a16:creationId xmlns:a16="http://schemas.microsoft.com/office/drawing/2014/main" id="{4EC3A9C0-F263-4B32-A75E-8AF7DF85E9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9B705704-77CA-45BE-9A33-EFC7761F4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>
                <a:extLst>
                  <a:ext uri="{FF2B5EF4-FFF2-40B4-BE49-F238E27FC236}">
                    <a16:creationId xmlns:a16="http://schemas.microsoft.com/office/drawing/2014/main" id="{B2F85FF6-A2E4-40A6-A585-8E90A1232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E3C0D6C1-D5DE-43CC-8E5E-EE2D977B30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>
                <a:extLst>
                  <a:ext uri="{FF2B5EF4-FFF2-40B4-BE49-F238E27FC236}">
                    <a16:creationId xmlns:a16="http://schemas.microsoft.com/office/drawing/2014/main" id="{EA27F37C-7743-4071-B3A8-FE9891946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E6BE4277-0719-4C3F-AB91-A39219E95A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>
                <a:extLst>
                  <a:ext uri="{FF2B5EF4-FFF2-40B4-BE49-F238E27FC236}">
                    <a16:creationId xmlns:a16="http://schemas.microsoft.com/office/drawing/2014/main" id="{C598D1FA-AC62-4198-B769-3A0A43C5DA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>
                <a:extLst>
                  <a:ext uri="{FF2B5EF4-FFF2-40B4-BE49-F238E27FC236}">
                    <a16:creationId xmlns:a16="http://schemas.microsoft.com/office/drawing/2014/main" id="{3FBC6465-F070-4C9C-BD72-70805E96A5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>
                <a:extLst>
                  <a:ext uri="{FF2B5EF4-FFF2-40B4-BE49-F238E27FC236}">
                    <a16:creationId xmlns:a16="http://schemas.microsoft.com/office/drawing/2014/main" id="{E43C0142-FD19-450B-AEDD-1B112CDD4D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4326969B-EEC5-49C7-9B79-C60A74E99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D3FC748A-E18E-48D7-8221-B3C79B7728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>
                <a:extLst>
                  <a:ext uri="{FF2B5EF4-FFF2-40B4-BE49-F238E27FC236}">
                    <a16:creationId xmlns:a16="http://schemas.microsoft.com/office/drawing/2014/main" id="{743BEB50-3C60-480B-98E6-526D891E13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7A09EFF1-57B2-441C-A65D-F80F91AF85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Straight Connector 512">
                <a:extLst>
                  <a:ext uri="{FF2B5EF4-FFF2-40B4-BE49-F238E27FC236}">
                    <a16:creationId xmlns:a16="http://schemas.microsoft.com/office/drawing/2014/main" id="{6E653072-D2CB-44ED-8DAE-A4AAB6220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93439558-D82E-4DA9-BA07-56ECB1671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04E23B3D-96DA-422E-B3B9-5E63CC39A1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Straight Connector 515">
                <a:extLst>
                  <a:ext uri="{FF2B5EF4-FFF2-40B4-BE49-F238E27FC236}">
                    <a16:creationId xmlns:a16="http://schemas.microsoft.com/office/drawing/2014/main" id="{D44A63F3-E844-4CA3-96D5-86468D1A0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Straight Connector 516">
                <a:extLst>
                  <a:ext uri="{FF2B5EF4-FFF2-40B4-BE49-F238E27FC236}">
                    <a16:creationId xmlns:a16="http://schemas.microsoft.com/office/drawing/2014/main" id="{C37C5594-9A47-4042-86ED-4430B0C249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Straight Connector 517">
                <a:extLst>
                  <a:ext uri="{FF2B5EF4-FFF2-40B4-BE49-F238E27FC236}">
                    <a16:creationId xmlns:a16="http://schemas.microsoft.com/office/drawing/2014/main" id="{D6C36373-AEC5-42A3-A736-A7DA9522C8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B6F500A8-1222-4633-B864-FE1A46EFB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BDC00E85-B502-4F51-90EF-E127C969E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>
                <a:extLst>
                  <a:ext uri="{FF2B5EF4-FFF2-40B4-BE49-F238E27FC236}">
                    <a16:creationId xmlns:a16="http://schemas.microsoft.com/office/drawing/2014/main" id="{A4B7F86C-370B-445E-816B-FB7AF9847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AC6C76C6-CADA-4A5B-8B5F-1B329A469C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>
                <a:extLst>
                  <a:ext uri="{FF2B5EF4-FFF2-40B4-BE49-F238E27FC236}">
                    <a16:creationId xmlns:a16="http://schemas.microsoft.com/office/drawing/2014/main" id="{AB58DBA9-FB9A-4144-BEB9-F6DDADF226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A979C210-280E-4C43-A203-05A4CC434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BC350E9D-801B-44C8-83BB-DDF0A2CC69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>
                <a:extLst>
                  <a:ext uri="{FF2B5EF4-FFF2-40B4-BE49-F238E27FC236}">
                    <a16:creationId xmlns:a16="http://schemas.microsoft.com/office/drawing/2014/main" id="{17AC5A19-E4BA-448B-85AB-9659A61669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D89B4562-E063-419D-A8B1-B5F229D9E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>
                <a:extLst>
                  <a:ext uri="{FF2B5EF4-FFF2-40B4-BE49-F238E27FC236}">
                    <a16:creationId xmlns:a16="http://schemas.microsoft.com/office/drawing/2014/main" id="{6247D239-ADA9-42E2-BAE8-870D91D3A7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C50D3499-2A11-458E-A5FA-DEA58C3ED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4D67E724-8448-4793-AEA4-662559D11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>
                <a:extLst>
                  <a:ext uri="{FF2B5EF4-FFF2-40B4-BE49-F238E27FC236}">
                    <a16:creationId xmlns:a16="http://schemas.microsoft.com/office/drawing/2014/main" id="{1047D62E-2BEC-4ED3-838A-9F1CB9E4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>
                <a:extLst>
                  <a:ext uri="{FF2B5EF4-FFF2-40B4-BE49-F238E27FC236}">
                    <a16:creationId xmlns:a16="http://schemas.microsoft.com/office/drawing/2014/main" id="{85884BAE-AFFF-42B1-A55E-DCB2AD78FF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>
                <a:extLst>
                  <a:ext uri="{FF2B5EF4-FFF2-40B4-BE49-F238E27FC236}">
                    <a16:creationId xmlns:a16="http://schemas.microsoft.com/office/drawing/2014/main" id="{AE3B6F5C-B0E2-49BA-B4DD-F2375F09E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2D34BCE5-06E2-4638-87F6-01DA4512E8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4C0653E4-19C5-40F7-99CD-0D36B207E7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Straight Connector 535">
                <a:extLst>
                  <a:ext uri="{FF2B5EF4-FFF2-40B4-BE49-F238E27FC236}">
                    <a16:creationId xmlns:a16="http://schemas.microsoft.com/office/drawing/2014/main" id="{E75B739F-5AAE-41A6-8994-2D1663E19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7" name="Straight Connector 536">
                <a:extLst>
                  <a:ext uri="{FF2B5EF4-FFF2-40B4-BE49-F238E27FC236}">
                    <a16:creationId xmlns:a16="http://schemas.microsoft.com/office/drawing/2014/main" id="{E57B1015-CC8B-44E4-8ABA-5FB69D679A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F749C5BB-0E8C-4B72-931F-174B6A5F5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2EBF5136-E025-49A5-947E-4FDCDAAC4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0" name="Straight Connector 539">
                <a:extLst>
                  <a:ext uri="{FF2B5EF4-FFF2-40B4-BE49-F238E27FC236}">
                    <a16:creationId xmlns:a16="http://schemas.microsoft.com/office/drawing/2014/main" id="{7A5B4E44-6117-4E41-972F-977A80B7F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1" name="Straight Connector 540">
                <a:extLst>
                  <a:ext uri="{FF2B5EF4-FFF2-40B4-BE49-F238E27FC236}">
                    <a16:creationId xmlns:a16="http://schemas.microsoft.com/office/drawing/2014/main" id="{99C4BBE1-A7E3-40CB-8CDC-334BF7809F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2" name="Straight Connector 541">
                <a:extLst>
                  <a:ext uri="{FF2B5EF4-FFF2-40B4-BE49-F238E27FC236}">
                    <a16:creationId xmlns:a16="http://schemas.microsoft.com/office/drawing/2014/main" id="{BF0E7B3F-9823-4F1A-ABC3-574D90DC1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798F0AEB-4870-4B69-9D50-8BE962BB89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0822636C-45FF-46D6-BAA4-BABB54497E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648EB57-108F-33F5-1F9E-A04A263B9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9" r="-5" b="-5"/>
          <a:stretch/>
        </p:blipFill>
        <p:spPr>
          <a:xfrm>
            <a:off x="1215882" y="10"/>
            <a:ext cx="3910184" cy="2304168"/>
          </a:xfrm>
          <a:custGeom>
            <a:avLst/>
            <a:gdLst/>
            <a:ahLst/>
            <a:cxnLst/>
            <a:rect l="l" t="t" r="r" b="b"/>
            <a:pathLst>
              <a:path w="3910184" h="2304178">
                <a:moveTo>
                  <a:pt x="32864" y="0"/>
                </a:moveTo>
                <a:lnTo>
                  <a:pt x="3877322" y="0"/>
                </a:lnTo>
                <a:lnTo>
                  <a:pt x="3900090" y="149190"/>
                </a:lnTo>
                <a:cubicBezTo>
                  <a:pt x="3906765" y="214915"/>
                  <a:pt x="3910184" y="281602"/>
                  <a:pt x="3910184" y="349087"/>
                </a:cubicBezTo>
                <a:cubicBezTo>
                  <a:pt x="3910184" y="1428854"/>
                  <a:pt x="3034859" y="2304178"/>
                  <a:pt x="1955092" y="2304178"/>
                </a:cubicBezTo>
                <a:cubicBezTo>
                  <a:pt x="875325" y="2304178"/>
                  <a:pt x="0" y="1428854"/>
                  <a:pt x="0" y="349087"/>
                </a:cubicBezTo>
                <a:cubicBezTo>
                  <a:pt x="0" y="281602"/>
                  <a:pt x="3419" y="214915"/>
                  <a:pt x="10094" y="14919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1D427-57B9-BF69-1978-AEA285F10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96"/>
          <a:stretch/>
        </p:blipFill>
        <p:spPr>
          <a:xfrm>
            <a:off x="-219" y="2273740"/>
            <a:ext cx="3622862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</p:spPr>
      </p:pic>
      <p:grpSp>
        <p:nvGrpSpPr>
          <p:cNvPr id="546" name="Group 545">
            <a:extLst>
              <a:ext uri="{FF2B5EF4-FFF2-40B4-BE49-F238E27FC236}">
                <a16:creationId xmlns:a16="http://schemas.microsoft.com/office/drawing/2014/main" id="{4736EC46-F101-4A9F-986E-C9F5B5266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35618" y="-6743"/>
            <a:ext cx="4126199" cy="3805391"/>
            <a:chOff x="8335618" y="-6743"/>
            <a:chExt cx="4126199" cy="3805391"/>
          </a:xfrm>
        </p:grpSpPr>
        <p:sp>
          <p:nvSpPr>
            <p:cNvPr id="547" name="Freeform 472">
              <a:extLst>
                <a:ext uri="{FF2B5EF4-FFF2-40B4-BE49-F238E27FC236}">
                  <a16:creationId xmlns:a16="http://schemas.microsoft.com/office/drawing/2014/main" id="{59EA9385-3D21-4D34-B13A-24FB9E8E9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7513CEBB-25EB-45D6-B82A-60A5C502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1FA7277A-528C-4A6C-941E-761E0AD16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>
                <a:extLst>
                  <a:ext uri="{FF2B5EF4-FFF2-40B4-BE49-F238E27FC236}">
                    <a16:creationId xmlns:a16="http://schemas.microsoft.com/office/drawing/2014/main" id="{50BEDC85-154E-40EF-9F1B-366462820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>
                <a:extLst>
                  <a:ext uri="{FF2B5EF4-FFF2-40B4-BE49-F238E27FC236}">
                    <a16:creationId xmlns:a16="http://schemas.microsoft.com/office/drawing/2014/main" id="{A141DEEB-A27A-4D2D-9EB0-3E9FFC1FF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>
                <a:extLst>
                  <a:ext uri="{FF2B5EF4-FFF2-40B4-BE49-F238E27FC236}">
                    <a16:creationId xmlns:a16="http://schemas.microsoft.com/office/drawing/2014/main" id="{7C56D2A9-EFDC-4555-9524-682B62780F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>
                <a:extLst>
                  <a:ext uri="{FF2B5EF4-FFF2-40B4-BE49-F238E27FC236}">
                    <a16:creationId xmlns:a16="http://schemas.microsoft.com/office/drawing/2014/main" id="{F28B9091-30F7-4329-A9AF-4864F63CB7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>
                <a:extLst>
                  <a:ext uri="{FF2B5EF4-FFF2-40B4-BE49-F238E27FC236}">
                    <a16:creationId xmlns:a16="http://schemas.microsoft.com/office/drawing/2014/main" id="{A2A7D25A-9C16-45B3-B757-CB5C818B2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>
                <a:extLst>
                  <a:ext uri="{FF2B5EF4-FFF2-40B4-BE49-F238E27FC236}">
                    <a16:creationId xmlns:a16="http://schemas.microsoft.com/office/drawing/2014/main" id="{D9EA82F5-3DB0-4D16-BC47-A8274008F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>
                <a:extLst>
                  <a:ext uri="{FF2B5EF4-FFF2-40B4-BE49-F238E27FC236}">
                    <a16:creationId xmlns:a16="http://schemas.microsoft.com/office/drawing/2014/main" id="{2376144F-2062-4EA2-B107-885D23EF7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>
                <a:extLst>
                  <a:ext uri="{FF2B5EF4-FFF2-40B4-BE49-F238E27FC236}">
                    <a16:creationId xmlns:a16="http://schemas.microsoft.com/office/drawing/2014/main" id="{00ACC68D-A92C-43A6-9E67-0AF1CDEFC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>
                <a:extLst>
                  <a:ext uri="{FF2B5EF4-FFF2-40B4-BE49-F238E27FC236}">
                    <a16:creationId xmlns:a16="http://schemas.microsoft.com/office/drawing/2014/main" id="{9E3AC0F6-D75D-428F-8545-0C2E985D0F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9" name="Straight Connector 558">
                <a:extLst>
                  <a:ext uri="{FF2B5EF4-FFF2-40B4-BE49-F238E27FC236}">
                    <a16:creationId xmlns:a16="http://schemas.microsoft.com/office/drawing/2014/main" id="{4EA506A2-73B4-480F-9238-6C8E1792A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0" name="Straight Connector 559">
                <a:extLst>
                  <a:ext uri="{FF2B5EF4-FFF2-40B4-BE49-F238E27FC236}">
                    <a16:creationId xmlns:a16="http://schemas.microsoft.com/office/drawing/2014/main" id="{58F6C9DA-C613-43FF-9E8B-DFB369009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1" name="Straight Connector 560">
                <a:extLst>
                  <a:ext uri="{FF2B5EF4-FFF2-40B4-BE49-F238E27FC236}">
                    <a16:creationId xmlns:a16="http://schemas.microsoft.com/office/drawing/2014/main" id="{3764FA3A-6A6F-48B1-8D06-81CC4255B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2" name="Straight Connector 561">
                <a:extLst>
                  <a:ext uri="{FF2B5EF4-FFF2-40B4-BE49-F238E27FC236}">
                    <a16:creationId xmlns:a16="http://schemas.microsoft.com/office/drawing/2014/main" id="{02C4E68D-A6BF-457C-A997-8CF355D88F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3" name="Straight Connector 562">
                <a:extLst>
                  <a:ext uri="{FF2B5EF4-FFF2-40B4-BE49-F238E27FC236}">
                    <a16:creationId xmlns:a16="http://schemas.microsoft.com/office/drawing/2014/main" id="{ED77E65B-F979-4A5D-B397-D93B5925A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4" name="Straight Connector 563">
                <a:extLst>
                  <a:ext uri="{FF2B5EF4-FFF2-40B4-BE49-F238E27FC236}">
                    <a16:creationId xmlns:a16="http://schemas.microsoft.com/office/drawing/2014/main" id="{04E5112C-8BE9-4A00-B0CB-E363DE4CAB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5" name="Straight Connector 564">
                <a:extLst>
                  <a:ext uri="{FF2B5EF4-FFF2-40B4-BE49-F238E27FC236}">
                    <a16:creationId xmlns:a16="http://schemas.microsoft.com/office/drawing/2014/main" id="{6AC27022-4726-435D-ACB3-405EDE759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6" name="Straight Connector 565">
                <a:extLst>
                  <a:ext uri="{FF2B5EF4-FFF2-40B4-BE49-F238E27FC236}">
                    <a16:creationId xmlns:a16="http://schemas.microsoft.com/office/drawing/2014/main" id="{06F15705-9240-4447-992C-E388B1DAB3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7" name="Straight Connector 566">
                <a:extLst>
                  <a:ext uri="{FF2B5EF4-FFF2-40B4-BE49-F238E27FC236}">
                    <a16:creationId xmlns:a16="http://schemas.microsoft.com/office/drawing/2014/main" id="{8FC7441C-978B-4861-A57A-DD0FC87E9E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8" name="Straight Connector 567">
                <a:extLst>
                  <a:ext uri="{FF2B5EF4-FFF2-40B4-BE49-F238E27FC236}">
                    <a16:creationId xmlns:a16="http://schemas.microsoft.com/office/drawing/2014/main" id="{5E816D80-966C-44B6-A27B-CF3AF39B1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>
                <a:extLst>
                  <a:ext uri="{FF2B5EF4-FFF2-40B4-BE49-F238E27FC236}">
                    <a16:creationId xmlns:a16="http://schemas.microsoft.com/office/drawing/2014/main" id="{CDA705B0-5B66-410F-835F-AABFC552E1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>
                <a:extLst>
                  <a:ext uri="{FF2B5EF4-FFF2-40B4-BE49-F238E27FC236}">
                    <a16:creationId xmlns:a16="http://schemas.microsoft.com/office/drawing/2014/main" id="{0437CBB3-98F4-443A-953A-78FF53CDF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>
                <a:extLst>
                  <a:ext uri="{FF2B5EF4-FFF2-40B4-BE49-F238E27FC236}">
                    <a16:creationId xmlns:a16="http://schemas.microsoft.com/office/drawing/2014/main" id="{58448AB1-09DE-40AA-8B25-3DA9F88AA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>
                <a:extLst>
                  <a:ext uri="{FF2B5EF4-FFF2-40B4-BE49-F238E27FC236}">
                    <a16:creationId xmlns:a16="http://schemas.microsoft.com/office/drawing/2014/main" id="{41CAC219-1B86-4A16-AD68-C7D893953B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>
                <a:extLst>
                  <a:ext uri="{FF2B5EF4-FFF2-40B4-BE49-F238E27FC236}">
                    <a16:creationId xmlns:a16="http://schemas.microsoft.com/office/drawing/2014/main" id="{8252D2A5-04F8-4874-A715-AA5FBCB984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>
                <a:extLst>
                  <a:ext uri="{FF2B5EF4-FFF2-40B4-BE49-F238E27FC236}">
                    <a16:creationId xmlns:a16="http://schemas.microsoft.com/office/drawing/2014/main" id="{84D5314A-8380-42F7-979C-5E6A60053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>
                <a:extLst>
                  <a:ext uri="{FF2B5EF4-FFF2-40B4-BE49-F238E27FC236}">
                    <a16:creationId xmlns:a16="http://schemas.microsoft.com/office/drawing/2014/main" id="{2FA20EF6-6B2E-4971-A0E5-FB7D6BDEC2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>
                <a:extLst>
                  <a:ext uri="{FF2B5EF4-FFF2-40B4-BE49-F238E27FC236}">
                    <a16:creationId xmlns:a16="http://schemas.microsoft.com/office/drawing/2014/main" id="{800D192B-3A7A-48B1-AD1E-ACD83548A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>
                <a:extLst>
                  <a:ext uri="{FF2B5EF4-FFF2-40B4-BE49-F238E27FC236}">
                    <a16:creationId xmlns:a16="http://schemas.microsoft.com/office/drawing/2014/main" id="{923BC388-12DB-4FF3-9C46-48DD1F758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AB0C5285-64BF-4C75-9D9D-EF4BEA6F5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>
                <a:extLst>
                  <a:ext uri="{FF2B5EF4-FFF2-40B4-BE49-F238E27FC236}">
                    <a16:creationId xmlns:a16="http://schemas.microsoft.com/office/drawing/2014/main" id="{24099C36-B04F-4701-9277-DB6C255D27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E13B2E38-BD39-489D-8415-380923ED11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>
                <a:extLst>
                  <a:ext uri="{FF2B5EF4-FFF2-40B4-BE49-F238E27FC236}">
                    <a16:creationId xmlns:a16="http://schemas.microsoft.com/office/drawing/2014/main" id="{D06169D4-7B4A-4F70-BC5F-C9E328B7DE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Straight Connector 581">
                <a:extLst>
                  <a:ext uri="{FF2B5EF4-FFF2-40B4-BE49-F238E27FC236}">
                    <a16:creationId xmlns:a16="http://schemas.microsoft.com/office/drawing/2014/main" id="{77572674-57DE-44ED-ABCF-AE6BEE2302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Straight Connector 582">
                <a:extLst>
                  <a:ext uri="{FF2B5EF4-FFF2-40B4-BE49-F238E27FC236}">
                    <a16:creationId xmlns:a16="http://schemas.microsoft.com/office/drawing/2014/main" id="{E9C6C995-151C-4B2D-8AD0-4D4991C72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Straight Connector 583">
                <a:extLst>
                  <a:ext uri="{FF2B5EF4-FFF2-40B4-BE49-F238E27FC236}">
                    <a16:creationId xmlns:a16="http://schemas.microsoft.com/office/drawing/2014/main" id="{904246BC-CF3B-46B0-ABA6-CFA4FE791E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12296306-3FC8-4ACD-81BC-84C52CC169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F6AC4696-A1BE-48B5-8E84-4956361C7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Straight Connector 586">
                <a:extLst>
                  <a:ext uri="{FF2B5EF4-FFF2-40B4-BE49-F238E27FC236}">
                    <a16:creationId xmlns:a16="http://schemas.microsoft.com/office/drawing/2014/main" id="{2C776318-91E1-4F19-A105-9E9E9D8CF1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Straight Connector 587">
                <a:extLst>
                  <a:ext uri="{FF2B5EF4-FFF2-40B4-BE49-F238E27FC236}">
                    <a16:creationId xmlns:a16="http://schemas.microsoft.com/office/drawing/2014/main" id="{82A89614-5D6D-4A14-9F34-DC79C4BAE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Straight Connector 588">
                <a:extLst>
                  <a:ext uri="{FF2B5EF4-FFF2-40B4-BE49-F238E27FC236}">
                    <a16:creationId xmlns:a16="http://schemas.microsoft.com/office/drawing/2014/main" id="{9848CE01-C5C1-421B-BF78-8FB752D702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Straight Connector 589">
                <a:extLst>
                  <a:ext uri="{FF2B5EF4-FFF2-40B4-BE49-F238E27FC236}">
                    <a16:creationId xmlns:a16="http://schemas.microsoft.com/office/drawing/2014/main" id="{FFC9A2CA-BB6C-4307-9757-8EA35AEAC7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Straight Connector 590">
                <a:extLst>
                  <a:ext uri="{FF2B5EF4-FFF2-40B4-BE49-F238E27FC236}">
                    <a16:creationId xmlns:a16="http://schemas.microsoft.com/office/drawing/2014/main" id="{C206D836-8B8B-496C-8D5A-E197BE9CC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Straight Connector 591">
                <a:extLst>
                  <a:ext uri="{FF2B5EF4-FFF2-40B4-BE49-F238E27FC236}">
                    <a16:creationId xmlns:a16="http://schemas.microsoft.com/office/drawing/2014/main" id="{90BE283F-2A40-4CAE-91C8-707BA454DF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Straight Connector 592">
                <a:extLst>
                  <a:ext uri="{FF2B5EF4-FFF2-40B4-BE49-F238E27FC236}">
                    <a16:creationId xmlns:a16="http://schemas.microsoft.com/office/drawing/2014/main" id="{385CFD2B-14DD-414E-98AC-9BD43830AF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Straight Connector 593">
                <a:extLst>
                  <a:ext uri="{FF2B5EF4-FFF2-40B4-BE49-F238E27FC236}">
                    <a16:creationId xmlns:a16="http://schemas.microsoft.com/office/drawing/2014/main" id="{53FC7D0D-5B64-4BC4-8F9F-903437226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Straight Connector 594">
                <a:extLst>
                  <a:ext uri="{FF2B5EF4-FFF2-40B4-BE49-F238E27FC236}">
                    <a16:creationId xmlns:a16="http://schemas.microsoft.com/office/drawing/2014/main" id="{05BDC1DF-9D0C-45F2-ADC3-81C0AA7E2E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Straight Connector 595">
                <a:extLst>
                  <a:ext uri="{FF2B5EF4-FFF2-40B4-BE49-F238E27FC236}">
                    <a16:creationId xmlns:a16="http://schemas.microsoft.com/office/drawing/2014/main" id="{5DCF72C2-8F7C-4D33-BF75-BB9DB20F4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Straight Connector 596">
                <a:extLst>
                  <a:ext uri="{FF2B5EF4-FFF2-40B4-BE49-F238E27FC236}">
                    <a16:creationId xmlns:a16="http://schemas.microsoft.com/office/drawing/2014/main" id="{916016D1-C18F-483B-A0E6-7C08A5F47D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Straight Connector 597">
                <a:extLst>
                  <a:ext uri="{FF2B5EF4-FFF2-40B4-BE49-F238E27FC236}">
                    <a16:creationId xmlns:a16="http://schemas.microsoft.com/office/drawing/2014/main" id="{C6CDAF8A-CB8A-42C7-A96E-29AFDD414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Straight Connector 598">
                <a:extLst>
                  <a:ext uri="{FF2B5EF4-FFF2-40B4-BE49-F238E27FC236}">
                    <a16:creationId xmlns:a16="http://schemas.microsoft.com/office/drawing/2014/main" id="{E6921BF1-E470-475B-9300-A43F4A238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Straight Connector 599">
                <a:extLst>
                  <a:ext uri="{FF2B5EF4-FFF2-40B4-BE49-F238E27FC236}">
                    <a16:creationId xmlns:a16="http://schemas.microsoft.com/office/drawing/2014/main" id="{AFFBDD47-C5A4-4044-8E2C-206B3A49FF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Straight Connector 600">
                <a:extLst>
                  <a:ext uri="{FF2B5EF4-FFF2-40B4-BE49-F238E27FC236}">
                    <a16:creationId xmlns:a16="http://schemas.microsoft.com/office/drawing/2014/main" id="{F045AF69-D818-44A4-87C7-12144964C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Straight Connector 601">
                <a:extLst>
                  <a:ext uri="{FF2B5EF4-FFF2-40B4-BE49-F238E27FC236}">
                    <a16:creationId xmlns:a16="http://schemas.microsoft.com/office/drawing/2014/main" id="{09D8DA51-A4FC-45CE-B28B-6EACAFAD9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Straight Connector 602">
                <a:extLst>
                  <a:ext uri="{FF2B5EF4-FFF2-40B4-BE49-F238E27FC236}">
                    <a16:creationId xmlns:a16="http://schemas.microsoft.com/office/drawing/2014/main" id="{8A6BE768-F8DB-463A-9472-3EC510890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Straight Connector 603">
                <a:extLst>
                  <a:ext uri="{FF2B5EF4-FFF2-40B4-BE49-F238E27FC236}">
                    <a16:creationId xmlns:a16="http://schemas.microsoft.com/office/drawing/2014/main" id="{36FBF9B1-44D1-4B18-A590-FF97D8149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Straight Connector 604">
                <a:extLst>
                  <a:ext uri="{FF2B5EF4-FFF2-40B4-BE49-F238E27FC236}">
                    <a16:creationId xmlns:a16="http://schemas.microsoft.com/office/drawing/2014/main" id="{B56678CE-D620-4C37-A0F8-ABD82996F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DF38C7-10E6-455E-96F9-663D59C6F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r="24628" b="5"/>
          <a:stretch/>
        </p:blipFill>
        <p:spPr>
          <a:xfrm>
            <a:off x="5540446" y="780500"/>
            <a:ext cx="285196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F6376-3186-1D43-B224-CAEB4EB4C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7" r="8937"/>
          <a:stretch/>
        </p:blipFill>
        <p:spPr>
          <a:xfrm>
            <a:off x="8908937" y="-1"/>
            <a:ext cx="3283065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807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Picture 787">
            <a:extLst>
              <a:ext uri="{FF2B5EF4-FFF2-40B4-BE49-F238E27FC236}">
                <a16:creationId xmlns:a16="http://schemas.microsoft.com/office/drawing/2014/main" id="{A183E0A0-23AC-4C43-8723-54948740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4ED4B-D32E-6C7C-0FBA-34874851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4958"/>
            <a:ext cx="10127192" cy="928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BUT FARMING IS WHAT I LOVE……</a:t>
            </a:r>
          </a:p>
        </p:txBody>
      </p:sp>
      <p:sp>
        <p:nvSpPr>
          <p:cNvPr id="790" name="Rounded Rectangle 11">
            <a:extLst>
              <a:ext uri="{FF2B5EF4-FFF2-40B4-BE49-F238E27FC236}">
                <a16:creationId xmlns:a16="http://schemas.microsoft.com/office/drawing/2014/main" id="{059CFD27-B0E1-430C-BBE2-B052F7621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prstGeom prst="roundRect">
            <a:avLst>
              <a:gd name="adj" fmla="val 5319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E1B935-6144-B741-CD93-9614A4DBE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8" r="10326" b="-2"/>
          <a:stretch/>
        </p:blipFill>
        <p:spPr>
          <a:xfrm>
            <a:off x="922868" y="645517"/>
            <a:ext cx="3447287" cy="3738166"/>
          </a:xfrm>
          <a:custGeom>
            <a:avLst/>
            <a:gdLst/>
            <a:ahLst/>
            <a:cxnLst/>
            <a:rect l="l" t="t" r="r" b="b"/>
            <a:pathLst>
              <a:path w="3447287" h="3738166">
                <a:moveTo>
                  <a:pt x="163732" y="0"/>
                </a:moveTo>
                <a:lnTo>
                  <a:pt x="3447287" y="0"/>
                </a:lnTo>
                <a:lnTo>
                  <a:pt x="3447287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CA4D68B-98F0-1CCD-E828-C6202B412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6" r="10748" b="4"/>
          <a:stretch/>
        </p:blipFill>
        <p:spPr>
          <a:xfrm>
            <a:off x="4370156" y="645517"/>
            <a:ext cx="3449489" cy="3738166"/>
          </a:xfrm>
          <a:custGeom>
            <a:avLst/>
            <a:gdLst/>
            <a:ahLst/>
            <a:cxnLst/>
            <a:rect l="l" t="t" r="r" b="b"/>
            <a:pathLst>
              <a:path w="3449489" h="3738166">
                <a:moveTo>
                  <a:pt x="0" y="0"/>
                </a:moveTo>
                <a:lnTo>
                  <a:pt x="3449489" y="0"/>
                </a:lnTo>
                <a:lnTo>
                  <a:pt x="3449489" y="3738166"/>
                </a:ln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82A37B9D-30F7-4E87-AA3C-E6D3A0AC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70903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501325E-4020-9BB4-03CB-8F184520F8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r="2" b="2"/>
          <a:stretch/>
        </p:blipFill>
        <p:spPr>
          <a:xfrm>
            <a:off x="7819643" y="645517"/>
            <a:ext cx="3449490" cy="3738166"/>
          </a:xfrm>
          <a:custGeom>
            <a:avLst/>
            <a:gdLst/>
            <a:ahLst/>
            <a:cxnLst/>
            <a:rect l="l" t="t" r="r" b="b"/>
            <a:pathLst>
              <a:path w="3449490" h="3738166">
                <a:moveTo>
                  <a:pt x="0" y="0"/>
                </a:moveTo>
                <a:lnTo>
                  <a:pt x="3285758" y="0"/>
                </a:lnTo>
                <a:cubicBezTo>
                  <a:pt x="3376185" y="0"/>
                  <a:pt x="3449490" y="73305"/>
                  <a:pt x="3449490" y="163732"/>
                </a:cubicBezTo>
                <a:lnTo>
                  <a:pt x="3449490" y="3574434"/>
                </a:lnTo>
                <a:cubicBezTo>
                  <a:pt x="3449490" y="3664861"/>
                  <a:pt x="3376185" y="3738166"/>
                  <a:pt x="3285758" y="3738166"/>
                </a:cubicBez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cxnSp>
        <p:nvCxnSpPr>
          <p:cNvPr id="794" name="Straight Connector 793">
            <a:extLst>
              <a:ext uri="{FF2B5EF4-FFF2-40B4-BE49-F238E27FC236}">
                <a16:creationId xmlns:a16="http://schemas.microsoft.com/office/drawing/2014/main" id="{0A83EA55-5DAE-4564-B9BE-4746ECC92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19643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449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2EB6CAF-DA2A-8584-8902-0D9AB18AA4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66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C1A43B-D167-4E96-B7AD-61D3D9225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623E07-B4B3-43D5-AB6E-5FD9A1C11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/>
          <a:stretch/>
        </p:blipFill>
        <p:spPr>
          <a:xfrm>
            <a:off x="5147732" y="93132"/>
            <a:ext cx="7044267" cy="6764867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C727912B-C157-4CDB-8486-00E702D36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827529" y="660400"/>
            <a:ext cx="6381405" cy="6214533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tx2">
              <a:alpha val="70000"/>
            </a:schemeClr>
          </a:solidFill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D2F197-B129-4C09-66CF-E6A93429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333" y="2032000"/>
            <a:ext cx="4513792" cy="28193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chemeClr val="bg2">
                    <a:lumMod val="75000"/>
                  </a:schemeClr>
                </a:solidFill>
              </a:rPr>
              <a:t>Utilising manures</a:t>
            </a:r>
          </a:p>
        </p:txBody>
      </p:sp>
    </p:spTree>
    <p:extLst>
      <p:ext uri="{BB962C8B-B14F-4D97-AF65-F5344CB8AC3E}">
        <p14:creationId xmlns:p14="http://schemas.microsoft.com/office/powerpoint/2010/main" val="834975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A183E0A0-23AC-4C43-8723-54948740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grpSp>
        <p:nvGrpSpPr>
          <p:cNvPr id="467" name="Group 466">
            <a:extLst>
              <a:ext uri="{FF2B5EF4-FFF2-40B4-BE49-F238E27FC236}">
                <a16:creationId xmlns:a16="http://schemas.microsoft.com/office/drawing/2014/main" id="{F6A3F1D4-DEF1-47DE-A12A-4C1B3F3BA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588008">
            <a:off x="-1106136" y="1065026"/>
            <a:ext cx="6011451" cy="5224230"/>
            <a:chOff x="5281603" y="104898"/>
            <a:chExt cx="6910438" cy="6005491"/>
          </a:xfrm>
        </p:grpSpPr>
        <p:sp>
          <p:nvSpPr>
            <p:cNvPr id="267" name="Freeform 270">
              <a:extLst>
                <a:ext uri="{FF2B5EF4-FFF2-40B4-BE49-F238E27FC236}">
                  <a16:creationId xmlns:a16="http://schemas.microsoft.com/office/drawing/2014/main" id="{E2E8FF96-97BA-454F-AA5D-5E7A49303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8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AFE51DAE-C187-4524-BFE4-2FA20A12D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37" y="331503"/>
              <a:ext cx="6676004" cy="5235372"/>
              <a:chOff x="5516006" y="331455"/>
              <a:chExt cx="6676004" cy="5235374"/>
            </a:xfrm>
          </p:grpSpPr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44650558-19C1-4312-A6B0-F0CE493A0C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7" y="3314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4E0D69AA-43C3-45CD-906F-2966EA72A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9" y="33827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6CD6ED4-9C15-4E3B-9A49-4ED5FD389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8" y="347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A6567160-597C-49C7-87FA-D4BE8650B6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56" y="3680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629C9F29-E6B9-408B-97AF-86819559F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74" y="38916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06FA11DF-7FE8-4741-BAC0-9AF415A639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76" y="4174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3FAE1D27-80BB-4F13-90E9-EEC930CE5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33" y="44580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0CF56FBA-051E-4549-86A3-4B33A77C61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21" y="47941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F2C49A1-67CC-4710-9B7C-CB80BEF65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91" y="52427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FAF9D302-E5F1-44D8-93F1-3582612344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41" y="57054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466723A2-4849-46BA-B503-984740D77E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91" y="6212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8B0CAE57-FFB4-43A7-99E2-81C5B5CFF5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75" y="6903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0A88CC0C-6FC4-448F-A395-E295A70AA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9001" y="75498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A2CBDE23-8B3A-444A-B31C-BA26E754F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202" y="81962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B0A9BBC-9F8C-4D53-9CB7-D1460936C3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23" y="8955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7209C763-07CB-4E83-B4C0-B7077C73DB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81" y="96795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D17C9D17-C51D-48FC-8395-8D765B7A32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85" y="10479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E1062495-0566-4C29-BDBD-0B717D2683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68" y="113136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DB71EE13-CCB1-425D-8C39-690452A39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13" y="122161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8C51C0F4-08A1-4771-9CE6-E54FE2F5B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54" y="1321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065D41C0-DC38-4625-9A1B-3A853DEA84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14" y="141742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9174BFD9-4AE7-4956-B935-23A0E1245D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69" y="151770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3F5FBD61-C4D0-4879-AE01-02530C9D8A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63" y="162719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FC0D2F64-664F-4AB8-8CFD-4AE423E3B6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27" y="173575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2646F3B3-5B9F-42A8-BBBE-3520A088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90" y="1909979"/>
                <a:ext cx="117320" cy="82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FE63B2AA-3CB5-49A4-8A39-F578840ADF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52" y="2083300"/>
                <a:ext cx="39677" cy="2143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6982DD0-0A68-4949-82D2-EF9EA2C51E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420000" flipH="1">
                <a:off x="9127996" y="33420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D50AB0F4-F8E8-4CD9-A875-0471ED91B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300000" flipH="1">
                <a:off x="8987583" y="33658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1F9CE4DC-D0A9-4D32-95DA-5DBADC9D59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180000" flipH="1">
                <a:off x="8844865" y="35112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745EB0F7-C93A-4BBD-A4C4-7B656048E8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060000" flipH="1">
                <a:off x="8706910" y="36566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EA9D5E87-498B-41BF-8992-19C1AF51A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880000" flipH="1">
                <a:off x="8568015" y="38783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A34D3644-1E08-414D-A6DD-6462F4BB2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760000" flipH="1">
                <a:off x="8429119" y="4100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854C51F5-5C6C-486D-BA4B-9D0BF5FEF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640000" flipH="1">
                <a:off x="8294976" y="4461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F00E976F-532C-4A3D-967E-B63323068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520000" flipH="1">
                <a:off x="8160831" y="4823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92134B01-0AAE-406B-8EF2-7E80DE7A5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340000" flipH="1">
                <a:off x="8027695" y="53177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38C6A49-6E42-4159-B96A-4794972F88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220000" flipH="1">
                <a:off x="7894560" y="5812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8D18AE19-1192-4233-8B1D-BDA94EA78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100000" flipH="1">
                <a:off x="7761424" y="6307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5843AB93-A7A2-4866-874C-88AAE01B7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980000" flipH="1">
                <a:off x="7636651" y="6897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D1F72998-6259-433F-A3EC-2478DEB05F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0" flipH="1">
                <a:off x="7511876" y="7510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0BD2D18E-14F2-4F7D-A450-2843EE452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680000" flipH="1">
                <a:off x="7387903" y="8196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1EE16539-1E6D-4EDC-B6AE-E8A481570E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560000" flipH="1">
                <a:off x="7268535" y="89303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6FC1ED3E-1DE1-4359-B29F-F8063823E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440000" flipH="1">
                <a:off x="7152033" y="97644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5AA10AE8-2DA5-42FF-9047-51CF58067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260000" flipH="1">
                <a:off x="7041697" y="105987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BD831F2D-75A5-4C34-8E05-60329D414E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140000" flipH="1">
                <a:off x="6931361" y="114330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BFF682BA-A723-4AF6-8885-D62B19CDC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020000" flipH="1">
                <a:off x="6819072" y="1235691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F369DC7-CA5A-4A8E-9F45-1DFCD8D209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900000" flipH="1">
                <a:off x="6721362" y="13325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3EB36D4B-B427-4B20-93E4-5EBB216A2F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720000" flipH="1">
                <a:off x="6617467" y="142921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4FA26BC5-9591-4DEB-AF9B-87519E8DB7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0" flipH="1">
                <a:off x="6520030" y="15270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2D6160C5-35E0-4560-90E3-B04690C41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480000" flipH="1">
                <a:off x="6429573" y="164136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810F25BE-81EA-4B2E-807F-32D6532A7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360000" flipH="1">
                <a:off x="6340531" y="175016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3F45AAE-D664-4B0F-AE81-8003260BE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180000" flipH="1">
                <a:off x="6261752" y="185990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029117F9-A32E-4584-87C9-553B5B0E2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060000" flipH="1">
                <a:off x="6184139" y="19793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7B304953-E67B-4A7C-9B6C-C82C57D04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940000" flipH="1">
                <a:off x="6106524" y="209875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1A0E47B5-33C1-4A9E-A992-54B6B561E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820000" flipH="1">
                <a:off x="6043200" y="222223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4993CCC8-EA62-4172-8E02-A5399EA1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40000" flipH="1">
                <a:off x="5978905" y="234396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CD58479F-E818-4029-8615-72C422537E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20000" flipH="1">
                <a:off x="5912430" y="247032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AC97C7F6-0AB1-4301-8F57-0ED702168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0" flipH="1">
                <a:off x="5858867" y="260054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225F55A2-73EF-4F9D-9591-876C888834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80000" flipH="1">
                <a:off x="5808174" y="27336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2B3C0E72-51AB-4211-8F79-9E318C54D6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00000" flipH="1">
                <a:off x="5773255" y="286644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99AE6894-05AC-48E8-B4A5-D9D79B1C52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80000" flipH="1">
                <a:off x="5735956" y="30016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91779B3F-3B2F-4919-862E-B5B643A98E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60000" flipH="1">
                <a:off x="5700097" y="31384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7511FFE1-234F-45CB-92DF-BC737C9F7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40000" flipH="1">
                <a:off x="5665931" y="32750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D0F4717B-868F-45B6-B17A-22D9C8E8DE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60000" flipH="1">
                <a:off x="5644468" y="341376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AF064AC9-B2F5-447B-BFE7-75CDFCBDFA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40000" flipH="1">
                <a:off x="5626522" y="35541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4AC90A0-49D3-42E6-8554-9D127B431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20000" flipH="1">
                <a:off x="5616421" y="369130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2E87C403-11F4-41FD-98E6-32F2DA7496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 flipH="1">
                <a:off x="5611311" y="383482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67E3667-DCEC-4E2E-BA92-7E2C4A593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20000" flipH="1">
                <a:off x="5608533" y="397515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2FBF2DE5-4238-4352-8ECB-4214CE58C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00000" flipH="1">
                <a:off x="5605749" y="411548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CA614181-98EA-4D12-A70C-8A02EDCF83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80000" flipH="1">
                <a:off x="5624187" y="425361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77407CA6-1E32-49D3-BCCC-D7E2132BB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60000" flipH="1">
                <a:off x="5642615" y="439173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9B566D03-C62E-478D-8B5C-31A8C3C60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80000" flipH="1">
                <a:off x="5654803" y="453574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53913D97-AA52-423C-9DAF-0FA803B4ED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60000" flipH="1">
                <a:off x="5684436" y="467070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0D5BBE04-1A5D-40EF-8CF1-8235B0E443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40000" flipH="1">
                <a:off x="5714065" y="480804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769C5861-E4E8-4C08-A584-94AA37B1F7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20000" flipH="1">
                <a:off x="5748457" y="494777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F92E22AE-0811-4577-AA13-B7F5636F59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40000" flipH="1">
                <a:off x="5792089" y="50768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DACB39E0-25C6-486D-85A5-FB67FA40AC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20000" flipH="1">
                <a:off x="5847437" y="52104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8996AA2F-EDC0-4A25-A87C-F389979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700000" flipH="1">
                <a:off x="5900407" y="534172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B1B829D2-BB4C-400A-B4C4-1FBDB97B6E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80000" flipH="1">
                <a:off x="5955761" y="547369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AEB1C1D6-0E65-4622-A4D5-393D73B39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1089" y="40090"/>
            <a:ext cx="1139692" cy="4028867"/>
            <a:chOff x="8591089" y="40090"/>
            <a:chExt cx="1139692" cy="4028867"/>
          </a:xfrm>
        </p:grpSpPr>
        <p:sp>
          <p:nvSpPr>
            <p:cNvPr id="349" name="Freeform 435">
              <a:extLst>
                <a:ext uri="{FF2B5EF4-FFF2-40B4-BE49-F238E27FC236}">
                  <a16:creationId xmlns:a16="http://schemas.microsoft.com/office/drawing/2014/main" id="{8F0B0269-5E47-42B2-8748-B3D08D86C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273242">
              <a:off x="8591089" y="40090"/>
              <a:ext cx="1051990" cy="4028867"/>
            </a:xfrm>
            <a:custGeom>
              <a:avLst/>
              <a:gdLst>
                <a:gd name="connsiteX0" fmla="*/ 1026114 w 1051990"/>
                <a:gd name="connsiteY0" fmla="*/ 0 h 4028867"/>
                <a:gd name="connsiteX1" fmla="*/ 1051990 w 1051990"/>
                <a:gd name="connsiteY1" fmla="*/ 10514 h 4028867"/>
                <a:gd name="connsiteX2" fmla="*/ 947223 w 1051990"/>
                <a:gd name="connsiteY2" fmla="*/ 105732 h 4028867"/>
                <a:gd name="connsiteX3" fmla="*/ 25213 w 1051990"/>
                <a:gd name="connsiteY3" fmla="*/ 2331661 h 4028867"/>
                <a:gd name="connsiteX4" fmla="*/ 480951 w 1051990"/>
                <a:gd name="connsiteY4" fmla="*/ 3963982 h 4028867"/>
                <a:gd name="connsiteX5" fmla="*/ 514062 w 1051990"/>
                <a:gd name="connsiteY5" fmla="*/ 4015630 h 4028867"/>
                <a:gd name="connsiteX6" fmla="*/ 492604 w 1051990"/>
                <a:gd name="connsiteY6" fmla="*/ 4028867 h 4028867"/>
                <a:gd name="connsiteX7" fmla="*/ 459388 w 1051990"/>
                <a:gd name="connsiteY7" fmla="*/ 3977055 h 4028867"/>
                <a:gd name="connsiteX8" fmla="*/ 0 w 1051990"/>
                <a:gd name="connsiteY8" fmla="*/ 2331661 h 4028867"/>
                <a:gd name="connsiteX9" fmla="*/ 929395 w 1051990"/>
                <a:gd name="connsiteY9" fmla="*/ 87904 h 40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990" h="4028867">
                  <a:moveTo>
                    <a:pt x="1026114" y="0"/>
                  </a:moveTo>
                  <a:lnTo>
                    <a:pt x="1051990" y="10514"/>
                  </a:lnTo>
                  <a:lnTo>
                    <a:pt x="947223" y="105732"/>
                  </a:lnTo>
                  <a:cubicBezTo>
                    <a:pt x="377558" y="675396"/>
                    <a:pt x="25213" y="1462381"/>
                    <a:pt x="25213" y="2331661"/>
                  </a:cubicBezTo>
                  <a:cubicBezTo>
                    <a:pt x="25212" y="2929290"/>
                    <a:pt x="191751" y="3488023"/>
                    <a:pt x="480951" y="3963982"/>
                  </a:cubicBezTo>
                  <a:lnTo>
                    <a:pt x="514062" y="4015630"/>
                  </a:lnTo>
                  <a:lnTo>
                    <a:pt x="492604" y="4028867"/>
                  </a:lnTo>
                  <a:lnTo>
                    <a:pt x="459388" y="3977055"/>
                  </a:lnTo>
                  <a:cubicBezTo>
                    <a:pt x="167872" y="3497285"/>
                    <a:pt x="0" y="2934077"/>
                    <a:pt x="0" y="2331661"/>
                  </a:cubicBezTo>
                  <a:cubicBezTo>
                    <a:pt x="0" y="1455419"/>
                    <a:pt x="355167" y="662131"/>
                    <a:pt x="929395" y="87904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4F8EC3A7-71C8-4492-A948-E96271A7D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705463" y="53848"/>
              <a:ext cx="1025318" cy="3523101"/>
              <a:chOff x="8705463" y="53848"/>
              <a:chExt cx="1025318" cy="3523101"/>
            </a:xfrm>
          </p:grpSpPr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CB12C727-45C3-4899-9881-69ED4E8A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93242" flipH="1">
                <a:off x="9082948" y="-1893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BC879399-9859-47DA-A906-6DBD4DEEF2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73242" flipH="1">
                <a:off x="9039111" y="8368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09C9659A-1759-4860-94DC-D1CF02A7B9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3242" flipH="1">
                <a:off x="8990567" y="18804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10C76547-B070-4F64-BEC8-BEFBF03D5B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3242" flipH="1">
                <a:off x="8947236" y="29131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A4E6801B-5BD1-449E-9134-6B687673C6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53242" flipH="1">
                <a:off x="8914176" y="40482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A1E568C2-8448-4FA5-A216-0669A959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33242" flipH="1">
                <a:off x="8880490" y="51375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152C1A8F-2D2F-4AF3-9399-EB3611EB2F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3242" flipH="1">
                <a:off x="8854810" y="62027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2B8813C4-A851-495E-B914-7DAD5286C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3242" flipH="1">
                <a:off x="8832959" y="73370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96A11785-5A81-4C38-B731-6BA65A48CF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613242" flipH="1">
                <a:off x="8811109" y="84713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9575197C-AF10-4DC7-87EC-D73F7F4597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93242" flipH="1">
                <a:off x="8801231" y="9592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F288669B-8936-411A-8417-689736FEB6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3242" flipH="1">
                <a:off x="8790092" y="107035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CE18ED0B-14B5-4646-9F76-10ED1F10CD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3242" flipH="1">
                <a:off x="8778727" y="11855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2CACE36E-7999-464F-AF18-499B74912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73242" flipH="1">
                <a:off x="8778244" y="129980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FE32A79E-F275-494E-BF7D-366273BF36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53242" flipH="1">
                <a:off x="8780794" y="14152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5FB82425-6AF7-4F51-B9ED-616D0731D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3242" flipH="1">
                <a:off x="8795106" y="152575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6B108817-61D4-4148-BDA6-7B8815C1D9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3242" flipH="1">
                <a:off x="8808355" y="163871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49197DE7-0A55-4F23-8E08-B1B007F097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533242" flipH="1">
                <a:off x="8823190" y="175248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EC06078C-0E6D-40BB-A616-693FE32E4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13242" flipH="1">
                <a:off x="8839215" y="186553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DAB7721E-7A3E-414E-9092-EB20271BE9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3242" flipH="1">
                <a:off x="8865450" y="197633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35C7249C-C793-4CD9-9DDE-5DE9B2A771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3242" flipH="1">
                <a:off x="8894820" y="20872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58DF4730-402B-40B0-ACE5-AE777CEDFC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93242" flipH="1">
                <a:off x="8929116" y="21934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6C6829AC-DF8A-4623-8C08-AB4DBB8D03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73242" flipH="1">
                <a:off x="8969097" y="230286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70BCB273-B75E-4FBD-965C-54E2DFEC91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3242" flipH="1">
                <a:off x="9009856" y="240916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0695DA63-646F-4E57-82F4-F1B35C2FE4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3242" flipH="1">
                <a:off x="9050614" y="251546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7D9609E0-655F-44B2-9A7E-40EBC5E63E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53242" flipH="1">
                <a:off x="9106635" y="261362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0F5A12B1-A906-47E4-B512-426D9B36B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33242" flipH="1">
                <a:off x="9162656" y="27117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2DFAC3CF-9627-471E-BFE7-DD2DCC39F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3242" flipH="1">
                <a:off x="9215782" y="281627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BFAEBB74-1690-46D8-88A9-6E32CB292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3242" flipH="1">
                <a:off x="9279250" y="290864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34FB41D8-7DEE-46B5-9264-9C243AD49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913242" flipH="1">
                <a:off x="9343444" y="300280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492B03A7-9340-4043-81A9-684988F367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93242" flipH="1">
                <a:off x="9411943" y="309730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84B1507A-A11D-4A38-8163-0C859507B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3242" flipH="1">
                <a:off x="9484143" y="318100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25293184-4AF0-4088-816E-185F172A54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3242" flipH="1">
                <a:off x="9566519" y="326450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A2675846-D213-41A4-846D-230E9A419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73242" flipH="1">
                <a:off x="9646380" y="334693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E14682B6-77B2-4A3A-984F-A463269FC8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53242" flipH="1">
                <a:off x="9728029" y="342863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D4DB6086-E2C5-44C8-997F-B4DF964F9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632934">
            <a:off x="4374451" y="372150"/>
            <a:ext cx="3775939" cy="3281485"/>
            <a:chOff x="5281603" y="104899"/>
            <a:chExt cx="6910397" cy="6005491"/>
          </a:xfrm>
        </p:grpSpPr>
        <p:sp>
          <p:nvSpPr>
            <p:cNvPr id="387" name="Freeform 472">
              <a:extLst>
                <a:ext uri="{FF2B5EF4-FFF2-40B4-BE49-F238E27FC236}">
                  <a16:creationId xmlns:a16="http://schemas.microsoft.com/office/drawing/2014/main" id="{52D6084D-B8D2-4126-8105-3278854A2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370C8A93-37F7-4F97-8135-15D73B285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43C984B3-233F-478C-B4D6-816E60A848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2C7CA10A-A373-485C-8C08-FED590CD7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3176DC65-ED65-4CC1-9385-67A510A49A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D86112CC-CEB2-4690-B3C6-B887D9DB2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9486CF3F-6C58-4E66-AABD-FCE5FDBEE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FEE6C3E4-ABF3-48E7-9BEF-6B9F24B863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A362DF61-1523-4B9F-B799-9ECB08143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04A9795A-2957-40C8-9B48-F4DAB77BB9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FEFC4F03-B3A6-4934-8A5D-7846122481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04515F2B-6262-4D33-9347-975B490BA4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C92DCE23-26DF-4970-9AA6-6D5C8D438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B5FA3181-C98C-465B-84D6-E28910005A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1817CAA4-C432-4775-A103-2DDE6F9AD7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1C4FDC1D-2EB8-4CFE-87BA-6246977A6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773D770C-217A-4C82-861B-01F7D66F0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916E80CA-8D69-4A05-8FE3-978694EF91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10D1A02D-8D59-4614-BE57-2ADD4716A6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E98FF5ED-CE29-4136-B97A-A24B0F05F5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D58F14B1-7D3B-4553-AB98-AF6257B46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06F48D93-1218-40F5-8096-56E5BF479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69B07C3D-837B-42ED-9068-82EB62D8D2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B3FC55E1-6658-472B-9FFD-AFA0FB8ED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FB9AF5AC-26FD-4F36-9AB9-5F5DC3401A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2CBA105D-4C27-4DD1-82B6-24B9C98DD2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73584084-293B-42F6-A13F-B1BFF4BDDB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87F01F2D-75C1-49F5-B9DB-8F339EAF00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C2EF05FF-9695-4224-A3B6-7DFDA2EEC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BEAAAF3E-BB77-468E-B991-93B7B7FE66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84680EBC-58BC-41D1-B7AD-3728DDBD60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2B87FAFB-7FFB-4D00-918E-CE3C5FCB36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64DD0C5D-AD75-49D2-A14C-EA3AE79158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BC75CB66-59D6-4695-8E12-37673384A2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D34E503C-31A5-4B57-A4AD-BCF66D3FF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7C56BEA3-10A1-4F5E-BD6C-FECA05A7D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A3B5ECE6-43C8-406D-B7CB-0A883C53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CB842887-DBFC-4DB8-BE48-CE5676A56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761AA208-F378-4E15-85AD-E5DA36CC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F7C1D268-F6FF-48B2-BE03-9E89956600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3C3D4BFE-A81E-42F2-AD8F-D4422C1C50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B5BBA168-76FC-4A64-9175-76E63DE81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57AAFE27-E046-45CD-AC49-76643DC050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80978F47-E61B-4DF7-8D83-97C17667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2C63C87A-C883-4AEF-89DB-BC6425308A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09DC31C0-D014-43BC-ABBD-8A12C864D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B4445671-2B75-4DC1-B4D3-EFB349473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7A0F2BB3-5EC9-48FF-B543-FF4A7F60C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70ED6236-7FC1-461D-B5C6-07524882E5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67F09C31-58A6-48A3-9A7F-C191BECAD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01B27542-B963-4676-BEC8-19D0205E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5DA8660C-6FB1-4EB5-9FE3-980C7BCFB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0B548321-7A54-4330-B558-B36E3342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2B09DEEB-B8B6-4090-8F20-27D0A0243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02A7F140-A45A-4E52-97BB-6A5F00281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711ADE4F-E157-41F5-AC0E-48DDFADCD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ADEEA2AC-D4DF-4A19-9CBA-83D93AFD1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88BBFA55-0D07-4946-97C5-DB93A684CF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46F66E5F-5541-4C49-A417-E17453508B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AC5CF534-8173-4F73-9FBD-3EE5D31A5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4C007B8E-4AD9-405A-AAD7-E25D609648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C0A106E7-4842-411B-BA2D-BFA7134813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BF0AF7C7-BDF9-413B-AD79-D11D0C3FBB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C1E3F3D4-DBC3-4F66-A81C-689EB1E18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CA85ABBD-8955-4383-B272-80294145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10354136-E28B-4627-A758-608A27196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A9234F5A-C499-4A94-93C6-DAC8C65AB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F351F694-067B-4739-B2EF-5033846B8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E462F2D2-EE8B-4BBE-B242-7C4167E8B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E6E6C4D0-0340-404C-972C-A46207B984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7E338321-4BC9-4902-BE62-2D649695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90523178-6303-47A7-8504-B447F781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0DFFEDD8-B34A-4E01-8B4A-9C1DDD5D7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32F03313-3378-4737-9FFA-54989FDDC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414535F6-5BA6-42A3-83F1-2489A583EA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5CCBD965-0A72-4597-8960-104E0B4B84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38CD687B-30DC-4561-9CF5-6A260BDC2C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3E690B1-82CC-44B1-B715-DC0B5CB3E6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B7A1267B-4A65-4786-9F5E-821D82754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5244EF3A-1B4A-461D-92EA-40CCAF40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8654032-4F59-BC5F-1728-3D1B25255D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r="1129" b="1"/>
          <a:stretch/>
        </p:blipFill>
        <p:spPr>
          <a:xfrm>
            <a:off x="-219" y="293834"/>
            <a:ext cx="4091483" cy="5992766"/>
          </a:xfrm>
          <a:custGeom>
            <a:avLst/>
            <a:gdLst/>
            <a:ahLst/>
            <a:cxnLst/>
            <a:rect l="l" t="t" r="r" b="b"/>
            <a:pathLst>
              <a:path w="4091483" h="5992766">
                <a:moveTo>
                  <a:pt x="1162381" y="781"/>
                </a:moveTo>
                <a:cubicBezTo>
                  <a:pt x="2329452" y="27509"/>
                  <a:pt x="3422973" y="739362"/>
                  <a:pt x="3880041" y="1892923"/>
                </a:cubicBezTo>
                <a:cubicBezTo>
                  <a:pt x="4489466" y="3431003"/>
                  <a:pt x="3736642" y="5171899"/>
                  <a:pt x="2198562" y="5781324"/>
                </a:cubicBezTo>
                <a:cubicBezTo>
                  <a:pt x="1525652" y="6047947"/>
                  <a:pt x="813921" y="6053827"/>
                  <a:pt x="175104" y="5847282"/>
                </a:cubicBezTo>
                <a:lnTo>
                  <a:pt x="0" y="5781284"/>
                </a:lnTo>
                <a:lnTo>
                  <a:pt x="0" y="208610"/>
                </a:lnTo>
                <a:lnTo>
                  <a:pt x="282082" y="112999"/>
                </a:lnTo>
                <a:cubicBezTo>
                  <a:pt x="574248" y="30237"/>
                  <a:pt x="870613" y="-5902"/>
                  <a:pt x="1162381" y="781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AEF8CCA-19C3-9B0C-DB77-055392D05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9" r="24371" b="-2"/>
          <a:stretch/>
        </p:blipFill>
        <p:spPr>
          <a:xfrm>
            <a:off x="4591378" y="1"/>
            <a:ext cx="3743179" cy="3343808"/>
          </a:xfrm>
          <a:custGeom>
            <a:avLst/>
            <a:gdLst/>
            <a:ahLst/>
            <a:cxnLst/>
            <a:rect l="l" t="t" r="r" b="b"/>
            <a:pathLst>
              <a:path w="3743179" h="3343808">
                <a:moveTo>
                  <a:pt x="717059" y="0"/>
                </a:moveTo>
                <a:lnTo>
                  <a:pt x="3026814" y="0"/>
                </a:lnTo>
                <a:lnTo>
                  <a:pt x="3029747" y="2108"/>
                </a:lnTo>
                <a:cubicBezTo>
                  <a:pt x="3841667" y="641741"/>
                  <a:pt x="3981333" y="1818456"/>
                  <a:pt x="3341701" y="2630376"/>
                </a:cubicBezTo>
                <a:cubicBezTo>
                  <a:pt x="2702068" y="3442296"/>
                  <a:pt x="1525353" y="3581962"/>
                  <a:pt x="713433" y="2942330"/>
                </a:cubicBezTo>
                <a:cubicBezTo>
                  <a:pt x="-98487" y="2302697"/>
                  <a:pt x="-238153" y="1125982"/>
                  <a:pt x="401479" y="314062"/>
                </a:cubicBezTo>
                <a:cubicBezTo>
                  <a:pt x="491428" y="199886"/>
                  <a:pt x="591997" y="99004"/>
                  <a:pt x="700680" y="11713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868CDEB-08B8-8C9C-5C0C-BEA3C8379B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4" r="27704"/>
          <a:stretch/>
        </p:blipFill>
        <p:spPr>
          <a:xfrm>
            <a:off x="8935026" y="-1"/>
            <a:ext cx="3256974" cy="4147796"/>
          </a:xfrm>
          <a:custGeom>
            <a:avLst/>
            <a:gdLst/>
            <a:ahLst/>
            <a:cxnLst/>
            <a:rect l="l" t="t" r="r" b="b"/>
            <a:pathLst>
              <a:path w="3256974" h="4147796">
                <a:moveTo>
                  <a:pt x="363121" y="0"/>
                </a:moveTo>
                <a:lnTo>
                  <a:pt x="3256974" y="0"/>
                </a:lnTo>
                <a:lnTo>
                  <a:pt x="3256974" y="4105401"/>
                </a:lnTo>
                <a:lnTo>
                  <a:pt x="3224373" y="4112046"/>
                </a:lnTo>
                <a:cubicBezTo>
                  <a:pt x="2137480" y="4288566"/>
                  <a:pt x="1003120" y="3804950"/>
                  <a:pt x="399585" y="2804344"/>
                </a:cubicBezTo>
                <a:cubicBezTo>
                  <a:pt x="-120383" y="1942283"/>
                  <a:pt x="-117130" y="910716"/>
                  <a:pt x="317807" y="7944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FCDC3-680D-A150-8588-AA21290DF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Rotation!</a:t>
            </a:r>
          </a:p>
        </p:txBody>
      </p:sp>
    </p:spTree>
    <p:extLst>
      <p:ext uri="{BB962C8B-B14F-4D97-AF65-F5344CB8AC3E}">
        <p14:creationId xmlns:p14="http://schemas.microsoft.com/office/powerpoint/2010/main" val="331362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079EA9D1-1999-7A8D-CA66-C69F73695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2"/>
          <a:stretch/>
        </p:blipFill>
        <p:spPr>
          <a:xfrm>
            <a:off x="-6" y="-4"/>
            <a:ext cx="1219200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8CD02-BD11-55EE-7BEE-7D851DDCA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904" y="4522156"/>
            <a:ext cx="7577574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maize?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41C91667-9A17-7D6A-3656-A7A898C5B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7" r="27413" b="1"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B3E497D3-4347-8454-8744-4D95DD122E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r="12282" b="-4"/>
          <a:stretch/>
        </p:blipFill>
        <p:spPr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3F5F31D-6A05-C058-DCEA-B74C09DA8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r="3" b="3"/>
          <a:stretch/>
        </p:blipFill>
        <p:spPr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7DBF962-72BD-23EA-A94C-C8940AE95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72" r="3" b="1029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9779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icture 393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9F45C4-6ECF-47A8-C8C1-9909699A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Know your numbers!!!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737E52-0840-B84B-6420-417C60501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0" y="835947"/>
            <a:ext cx="6921364" cy="519102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881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7D2918-DDCE-6486-0004-AB6E7945A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59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984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AE20FE-FCDF-28D7-6375-813DC344D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59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4897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17EC64-3E79-5E68-022A-CCF28E338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059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390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07" name="Rectangle 106">
            <a:extLst>
              <a:ext uri="{FF2B5EF4-FFF2-40B4-BE49-F238E27FC236}">
                <a16:creationId xmlns:a16="http://schemas.microsoft.com/office/drawing/2014/main" id="{663E7BCA-E0FA-4E55-B6F9-296548775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D6E130B-775E-4AE3-971F-4765BB84A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49D4D9-8DEE-454C-F4AB-6A1FD59C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>
                <a:solidFill>
                  <a:srgbClr val="FFFFFF"/>
                </a:solidFill>
              </a:rPr>
              <a:t>Carbon Footprint!!!</a:t>
            </a:r>
          </a:p>
        </p:txBody>
      </p:sp>
      <p:sp useBgFill="1">
        <p:nvSpPr>
          <p:cNvPr id="109" name="Rounded Rectangle 3">
            <a:extLst>
              <a:ext uri="{FF2B5EF4-FFF2-40B4-BE49-F238E27FC236}">
                <a16:creationId xmlns:a16="http://schemas.microsoft.com/office/drawing/2014/main" id="{47D1B3D9-1F1B-468B-AC82-D0DD90D05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379" y="639097"/>
            <a:ext cx="5471927" cy="5575439"/>
          </a:xfrm>
          <a:prstGeom prst="roundRect">
            <a:avLst>
              <a:gd name="adj" fmla="val 531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D12B3B8-D94D-1C78-9804-DE07E3001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32" y="1266387"/>
            <a:ext cx="3780330" cy="43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19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64C1A5-FFE0-C3DB-6D1C-A5900645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About me!!!!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1A4634-CF00-456C-BBEC-CEAAAAD0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90EFC584-AC34-453E-8A9C-7BEB89F6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5E9C08F-794C-4E4D-AFF0-0A985895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1C99F1A-BB7C-49E1-98CF-DE2892091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3B542F9-2D05-417C-A7AD-7AFFB7E0B0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FF1997A-17D4-4819-9FC2-B884E3104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21503FF-7286-464B-8630-3BA09AB8D0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8A67DC0-D5C3-472C-AEAD-035EED2C6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A07BA38-40D5-4536-B326-48FBBFA10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6D5E409-3A71-49C0-95CE-D1538BDE0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70021DA-07B9-4496-8207-A757FAB41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B27B1A5-5C41-4BC2-9105-D39F5E0C4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5B4BDD0-9FB4-452D-A638-BFD7F32AA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CF1E199-162B-4EAA-B5F7-D9163A1FF5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0AE6598-0863-406C-ADA1-A77503262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3371116-3488-4DB2-A304-1F3C5928D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908A675-2DB3-443D-9FD0-66C85E1CE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C278961-7F1D-429D-BEBE-98973C70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1ADF9F0-31DE-49C4-924E-888A58F0A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6107732-E440-421D-976A-BD867376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60366E1-EC44-4EFF-A8C6-ECDE627C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9A78416-2D8B-4B20-98C8-1029FD4603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7BE981C-5C80-4E13-9FD8-B35455F75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8F430D8-931C-4E93-9D8C-1357AD8DB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4C41E18-8B54-480B-83D8-8176A0539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FC2AFA4-1C48-4D20-8B9F-8EEA48F3D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156742D-7511-44F3-BB8C-4F52C41B9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F5B4A8E-5A92-468F-AFA9-29EE21CAB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B1B3F74-161B-4BC9-9E53-04EAF4762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D4E709A-22B5-40DA-96AF-AC16C377B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7CE75552-806C-4FF6-A5C3-3B8DEA629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71B20381-8B16-4D78-9E15-1D8ED59DD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0C44C95-4178-4E32-BB3A-33475943AF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EE41B3A-EEFE-4CB9-872E-414F7958D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2922CEA-12B3-483F-9178-4C62B3CF2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3F5F6A6-C06F-42AE-9FBD-4B3BCB4AC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661ED679-2530-4361-B95B-B05F1C941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135C9826-4C9B-4A12-BC07-700ACCD4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C2E88E6-BE2E-4523-962A-86D55D7D1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27BAF17-D38B-4F1C-B564-BC3B5E5A8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FDD6921-0E35-49D0-B71C-28BBA4375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955FA46-DEA3-469F-B77D-93DC5E266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669F542-38C0-48F1-8AAC-2969D20A5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710B796-9CE4-4EB4-BF7F-11851B718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8C0281A4-7AF1-4013-837D-31C95EEEC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9EDB2E49-0514-48F8-BC6A-83DE95F117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8B2B6D20-7D59-4DF1-BFD3-A4C5708CF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5B00B150-B796-4C5C-AC31-98D060282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89CD9D5-F74D-4CE0-9C43-EC23B03979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C1AB5F8-6407-403F-B281-8B192B383F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C7BFA8A-97EA-4088-A90E-A902C03F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D2DC1CD-8EC5-4976-ADEB-2E06164C0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7277F67-4C66-4421-AE77-90895E80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3E05E8F7-5B28-4E47-924C-90D8456CD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A85ACD6-DBB1-401A-BBBA-003F9B77A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7B2C7E58-C86A-4951-B94C-D73FA7FDA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02D4B54-E8D9-4A8E-A8AF-D0BA9FDC4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90138EB-1F72-421B-AEFA-A56128397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5F559951-B6A6-4E50-BC91-2E2C2D55F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D77725C9-CDB3-41D2-AFD0-4BFC5F908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5C36F5EB-F912-43CE-8DBF-86CBC786C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635FAFC1-CD70-4F35-BEAC-92156D10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54F09C1-35B1-4C5D-AFCE-0FF5E43349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3EF58D0-8110-451E-82EC-9D42493F1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C014D619-9F4F-484E-B941-8476F8B1B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42C3904F-B896-45BD-B89B-F91A95535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3C857C33-5660-41D2-85EF-8DF89C7A1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CD37B5DF-F507-4477-BDDA-A16D866039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2059CCF-A142-4899-9CB2-96989FDB0C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D54F23F-3CCE-4230-9450-7E0F57C83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7A327725-CC82-4EC4-BC62-404DF8C92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D43BC259-8300-4DA0-B0F4-9D4F96A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4587A259-7B5F-4BB1-ACBB-9F8AFE340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2D793FA1-D76B-4059-9FC6-4A43614CD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65E1101-60DE-4A2E-83CB-F2120F3EE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5FC297E9-5BAF-4DFE-98C5-D210C07A6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088415C-6522-4AB4-8D73-0BEFB4E71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CD617DB-B3D3-4213-A9DD-8BA7932B15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450E7E0-1ACD-47BB-9687-C3FBFEEE8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A595F51C-2E95-4044-B3D8-A2F596443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87D73B1-3A33-491F-BA89-51B283910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BF4F05-1D7F-FCC3-40FD-0A24AC4415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r="1" b="31710"/>
          <a:stretch/>
        </p:blipFill>
        <p:spPr>
          <a:xfrm>
            <a:off x="6080591" y="-2008"/>
            <a:ext cx="4787317" cy="3415082"/>
          </a:xfrm>
          <a:custGeom>
            <a:avLst/>
            <a:gdLst/>
            <a:ahLst/>
            <a:cxnLst/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73710393-C767-43F2-8FBD-DFC6C6DE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4BFFD1D-EF0D-48A3-9398-5E7B3768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115" name="Freeform 97">
              <a:extLst>
                <a:ext uri="{FF2B5EF4-FFF2-40B4-BE49-F238E27FC236}">
                  <a16:creationId xmlns:a16="http://schemas.microsoft.com/office/drawing/2014/main" id="{689353F2-B99A-4264-BFDB-C10D8AD9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9F98F031-719D-4CBA-9C8B-E0A16DED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F0BF977-B855-4AE5-99C3-F8550048EA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05AF72D-9C25-41BB-AFCB-D81AB9F0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4409F544-D26B-4B8D-A0B1-2B69366CAF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6140E36F-2ED8-4E26-A0A6-22A45C16F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B0B721E5-9AB8-40F1-B00D-61675608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009CFBE9-3E08-47A9-B687-16CF8470F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545ECBDB-CBEA-4FE2-9E19-DE507EB6A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51074F87-299E-4574-9457-E4F77FCE1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CE00CA3D-9F09-45AE-A510-200EA63E7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63163250-DF2D-468F-B58F-00BAA42AA1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81CDB55-0C2A-4128-AFAE-E4E44AF7A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1A5269C-2089-465D-A3AE-65A3CE6CB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819BCAD-CAB9-4FE6-9F21-B85071FB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B5EC56C-C8D8-4050-A2D1-B7B3FCCAA1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54491DEA-A55D-4C28-8AA6-9691A9A623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C3D2A244-B4BB-40E3-B23C-5A15E1136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A00BE7D9-15CD-4F76-8597-011B589BD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2903E31-22BB-47A0-BDF6-353CA627E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8FBC987-7B23-444C-9FC8-ADF3DB98A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2BD496B3-1F2A-4819-87F8-C5495A4478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78223F66-B81A-4BA8-898A-9296BA771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4F6E2F1-3B98-4D0D-A2CC-CD3D34022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B0DE108-EDF9-4067-B14D-3F17C4178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F055FFCF-CA93-4598-B922-5EA119443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87523144-7D36-41B0-86AA-C3B35B13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9D512F63-F2C0-48C7-82E7-2A84D3F29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D99DBCA8-4345-4F25-8A39-13AFB2301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FE38C341-8388-4F81-8CBC-B056FC5B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3D20619E-EAE0-4725-B705-3D96E4F2B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C098F849-CF8B-4E75-97B7-14CB4C0AE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CBDDB4DD-24C7-4C8F-BE07-DC216C48D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96E2ABB4-F943-4C41-B285-49F7197BB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03E42AE-9861-4212-A16A-678589A4A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5CD4731-613E-42C2-A908-A29E0AF020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1001F03-2B3E-4023-8260-E9EA19376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7702AAD-5D5B-43DA-8A9F-6221A6FBB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6E0DD68-D9E9-4561-8866-9A2D4C773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77220253-1375-4EAE-9C85-48074FA20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AEA6172-DD83-42B0-A5F8-EF4B4CC9E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3A7DA82-BA46-4425-BD0B-179C4381EB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B050357-22AB-495E-B0C2-817819D20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5872618-FD07-41C6-A602-6BA800CA8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60EBF58-84D1-4B32-9EC8-DF37EB906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6BFE94F-474A-453D-AE3A-E4D9D48B0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7B3DA309-9228-4CBE-874D-94C7DDF02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45109F74-E11C-47CD-8176-A40CB370C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8E8D113C-6520-46F0-95D7-D91F597A6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3B703F40-0099-48A5-B79D-D7FF353A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46DEE307-85EF-4D2A-A1B3-A8D009DE4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6600D9A5-388A-4962-914B-1E57A004C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D1D8C77F-83F8-4142-8766-2CDD2E28E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214FE36-2FD1-49AD-AA59-F50D2BAB0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B59FD549-6C27-406B-8154-0FEEC74C2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BBFD3F1-CDDE-47A0-89AD-80663926B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1AFA091-C2EE-45A9-9D47-6641B3D009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587CC879-926F-4955-AB23-62E0F3B6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E6EA0EB-77AA-4D8F-A1C9-F0AFA039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EDD9179-D665-453B-8A0D-C8AB1577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BC4C827-7F4E-4E60-A479-6CCAAC82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8DAB12A-BCD3-43ED-A83B-A624D1665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50401A41-60CB-4425-AA21-70CDEE8B2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27DB940E-119E-46EA-8B0D-8048C979B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F999AF0-B77A-4AA0-9E7F-42E13BE7D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5C14ECD8-D20A-4BB6-BF51-7CD2AF473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1E0E2E8-C70C-4BAC-AB01-192030B0E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1A03B16D-75A6-46C2-94F8-7606F808B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3410BDA-E31B-490A-B7C8-351F2FE9B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43741A8F-ACE2-4F43-8F65-B04C4E633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0EB9D00F-067B-4545-AC39-D92652216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B8D5F767-383B-4436-BEEA-66F30CACC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9361825-C629-4530-AE2C-7FC66CDDD6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7EE53B6E-474F-4D28-87BC-DB5811B9F0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6763B8F6-C347-40A9-B37B-4EECA3970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C178CC7-64D9-4B97-B662-2114AEB8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3F746BDD-0A58-475C-88FC-C6DA717AE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D7FA4519-C611-4777-AED5-EDDBCFDC1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6E45A983-6315-4DD7-9BB6-1F68AF308D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5FCA867F-6B2A-4332-98E3-F69F23777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615C234B-3078-BF78-D30D-6E00BBD75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31" r="3" b="11034"/>
          <a:stretch/>
        </p:blipFill>
        <p:spPr>
          <a:xfrm>
            <a:off x="-2334" y="10"/>
            <a:ext cx="5441859" cy="565493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67302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CB4819-F17B-0436-65B4-A05D7BA7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983" y="639097"/>
            <a:ext cx="3352256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Benchmarking!!!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A31D53-0049-B163-9AE2-621A5AD21B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10" y="835947"/>
            <a:ext cx="6921364" cy="5191022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33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83E0A0-23AC-4C43-8723-54948740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6A3F1D4-DEF1-47DE-A12A-4C1B3F3BA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588008">
            <a:off x="-1106136" y="1065026"/>
            <a:ext cx="6011451" cy="5224230"/>
            <a:chOff x="5281603" y="104898"/>
            <a:chExt cx="6910438" cy="6005491"/>
          </a:xfrm>
        </p:grpSpPr>
        <p:sp>
          <p:nvSpPr>
            <p:cNvPr id="19" name="Freeform 270">
              <a:extLst>
                <a:ext uri="{FF2B5EF4-FFF2-40B4-BE49-F238E27FC236}">
                  <a16:creationId xmlns:a16="http://schemas.microsoft.com/office/drawing/2014/main" id="{E2E8FF96-97BA-454F-AA5D-5E7A49303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8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FE51DAE-C187-4524-BFE4-2FA20A12D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37" y="331503"/>
              <a:ext cx="6676004" cy="5235372"/>
              <a:chOff x="5516006" y="331455"/>
              <a:chExt cx="6676004" cy="5235374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4650558-19C1-4312-A6B0-F0CE493A0C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7" y="3314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E0D69AA-43C3-45CD-906F-2966EA72A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9" y="33827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6CD6ED4-9C15-4E3B-9A49-4ED5FD389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8" y="347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6567160-597C-49C7-87FA-D4BE8650B6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56" y="3680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29C9F29-E6B9-408B-97AF-86819559F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74" y="38916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6FA11DF-7FE8-4741-BAC0-9AF415A639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76" y="4174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FAE1D27-80BB-4F13-90E9-EEC930CE5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33" y="44580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CF56FBA-051E-4549-86A3-4B33A77C61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21" y="47941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F2C49A1-67CC-4710-9B7C-CB80BEF65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91" y="52427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AF9D302-E5F1-44D8-93F1-3582612344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41" y="57054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66723A2-4849-46BA-B503-984740D77E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91" y="6212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B0CAE57-FFB4-43A7-99E2-81C5B5CFF5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75" y="6903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A88CC0C-6FC4-448F-A395-E295A70AA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9001" y="75498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2CBDE23-8B3A-444A-B31C-BA26E754F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202" y="81962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B0A9BBC-9F8C-4D53-9CB7-D1460936C3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23" y="8955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209C763-07CB-4E83-B4C0-B7077C73DB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81" y="96795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17C9D17-C51D-48FC-8395-8D765B7A32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85" y="10479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1062495-0566-4C29-BDBD-0B717D2683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68" y="113136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B71EE13-CCB1-425D-8C39-690452A39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13" y="122161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C51C0F4-08A1-4771-9CE6-E54FE2F5B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54" y="1321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65D41C0-DC38-4625-9A1B-3A853DEA84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14" y="141742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174BFD9-4AE7-4956-B935-23A0E1245D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69" y="151770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F5FBD61-C4D0-4879-AE01-02530C9D8A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63" y="162719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C0D2F64-664F-4AB8-8CFD-4AE423E3B6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27" y="173575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646F3B3-5B9F-42A8-BBBE-3520A088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90" y="1909979"/>
                <a:ext cx="117320" cy="82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E63B2AA-3CB5-49A4-8A39-F578840ADF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52" y="2083300"/>
                <a:ext cx="39677" cy="2143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6982DD0-0A68-4949-82D2-EF9EA2C51E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420000" flipH="1">
                <a:off x="9127996" y="33420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50AB0F4-F8E8-4CD9-A875-0471ED91B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300000" flipH="1">
                <a:off x="8987583" y="33658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9CE4DC-D0A9-4D32-95DA-5DBADC9D59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180000" flipH="1">
                <a:off x="8844865" y="35112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45EB0F7-C93A-4BBD-A4C4-7B656048E8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060000" flipH="1">
                <a:off x="8706910" y="36566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A9D5E87-498B-41BF-8992-19C1AF51A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880000" flipH="1">
                <a:off x="8568015" y="38783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34D3644-1E08-414D-A6DD-6462F4BB2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760000" flipH="1">
                <a:off x="8429119" y="4100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54C51F5-5C6C-486D-BA4B-9D0BF5FEF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640000" flipH="1">
                <a:off x="8294976" y="4461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00E976F-532C-4A3D-967E-B63323068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520000" flipH="1">
                <a:off x="8160831" y="4823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2134B01-0AAE-406B-8EF2-7E80DE7A5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340000" flipH="1">
                <a:off x="8027695" y="53177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38C6A49-6E42-4159-B96A-4794972F88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220000" flipH="1">
                <a:off x="7894560" y="5812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D18AE19-1192-4233-8B1D-BDA94EA78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100000" flipH="1">
                <a:off x="7761424" y="6307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843AB93-A7A2-4866-874C-88AAE01B7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980000" flipH="1">
                <a:off x="7636651" y="6897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1F72998-6259-433F-A3EC-2478DEB05F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0" flipH="1">
                <a:off x="7511876" y="7510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BD2D18E-14F2-4F7D-A450-2843EE452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680000" flipH="1">
                <a:off x="7387903" y="8196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EE16539-1E6D-4EDC-B6AE-E8A481570E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560000" flipH="1">
                <a:off x="7268535" y="89303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6FC1ED3E-1DE1-4359-B29F-F8063823E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440000" flipH="1">
                <a:off x="7152033" y="97644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AA10AE8-2DA5-42FF-9047-51CF58067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260000" flipH="1">
                <a:off x="7041697" y="105987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D831F2D-75A5-4C34-8E05-60329D414E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140000" flipH="1">
                <a:off x="6931361" y="114330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FF682BA-A723-4AF6-8885-D62B19CDC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020000" flipH="1">
                <a:off x="6819072" y="1235691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F369DC7-CA5A-4A8E-9F45-1DFCD8D209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900000" flipH="1">
                <a:off x="6721362" y="13325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EB36D4B-B427-4B20-93E4-5EBB216A2F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720000" flipH="1">
                <a:off x="6617467" y="142921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FA26BC5-9591-4DEB-AF9B-87519E8DB7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0" flipH="1">
                <a:off x="6520030" y="15270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2D6160C5-35E0-4560-90E3-B04690C41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480000" flipH="1">
                <a:off x="6429573" y="164136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810F25BE-81EA-4B2E-807F-32D6532A7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360000" flipH="1">
                <a:off x="6340531" y="175016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3F45AAE-D664-4B0F-AE81-8003260BE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180000" flipH="1">
                <a:off x="6261752" y="185990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029117F9-A32E-4584-87C9-553B5B0E2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060000" flipH="1">
                <a:off x="6184139" y="19793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7B304953-E67B-4A7C-9B6C-C82C57D04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940000" flipH="1">
                <a:off x="6106524" y="209875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A0E47B5-33C1-4A9E-A992-54B6B561E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820000" flipH="1">
                <a:off x="6043200" y="222223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993CCC8-EA62-4172-8E02-A5399EA1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40000" flipH="1">
                <a:off x="5978905" y="234396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D58479F-E818-4029-8615-72C422537E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20000" flipH="1">
                <a:off x="5912430" y="247032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C97C7F6-0AB1-4301-8F57-0ED702168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0" flipH="1">
                <a:off x="5858867" y="260054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25F55A2-73EF-4F9D-9591-876C888834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80000" flipH="1">
                <a:off x="5808174" y="27336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B3C0E72-51AB-4211-8F79-9E318C54D6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00000" flipH="1">
                <a:off x="5773255" y="286644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9AE6894-05AC-48E8-B4A5-D9D79B1C52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80000" flipH="1">
                <a:off x="5735956" y="30016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1779B3F-3B2F-4919-862E-B5B643A98E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60000" flipH="1">
                <a:off x="5700097" y="31384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511FFE1-234F-45CB-92DF-BC737C9F7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40000" flipH="1">
                <a:off x="5665931" y="32750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0F4717B-868F-45B6-B17A-22D9C8E8DE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60000" flipH="1">
                <a:off x="5644468" y="341376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AF064AC9-B2F5-447B-BFE7-75CDFCBDFA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40000" flipH="1">
                <a:off x="5626522" y="35541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4AC90A0-49D3-42E6-8554-9D127B431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20000" flipH="1">
                <a:off x="5616421" y="369130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E87C403-11F4-41FD-98E6-32F2DA7496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 flipH="1">
                <a:off x="5611311" y="383482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67E3667-DCEC-4E2E-BA92-7E2C4A593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20000" flipH="1">
                <a:off x="5608533" y="397515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FBF2DE5-4238-4352-8ECB-4214CE58C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00000" flipH="1">
                <a:off x="5605749" y="411548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A614181-98EA-4D12-A70C-8A02EDCF83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80000" flipH="1">
                <a:off x="5624187" y="425361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77407CA6-1E32-49D3-BCCC-D7E2132BB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60000" flipH="1">
                <a:off x="5642615" y="439173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9B566D03-C62E-478D-8B5C-31A8C3C60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80000" flipH="1">
                <a:off x="5654803" y="453574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3913D97-AA52-423C-9DAF-0FA803B4ED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60000" flipH="1">
                <a:off x="5684436" y="467070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0D5BBE04-1A5D-40EF-8CF1-8235B0E443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40000" flipH="1">
                <a:off x="5714065" y="480804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769C5861-E4E8-4C08-A584-94AA37B1F7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20000" flipH="1">
                <a:off x="5748457" y="494777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92E22AE-0811-4577-AA13-B7F5636F59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40000" flipH="1">
                <a:off x="5792089" y="50768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DACB39E0-25C6-486D-85A5-FB67FA40AC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20000" flipH="1">
                <a:off x="5847437" y="52104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996AA2F-EDC0-4A25-A87C-F389979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700000" flipH="1">
                <a:off x="5900407" y="534172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1B829D2-BB4C-400A-B4C4-1FBDB97B6E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80000" flipH="1">
                <a:off x="5955761" y="547369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EB1C1D6-0E65-4622-A4D5-393D73B39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1089" y="40090"/>
            <a:ext cx="1139692" cy="4028867"/>
            <a:chOff x="8591089" y="40090"/>
            <a:chExt cx="1139692" cy="4028867"/>
          </a:xfrm>
        </p:grpSpPr>
        <p:sp>
          <p:nvSpPr>
            <p:cNvPr id="101" name="Freeform 435">
              <a:extLst>
                <a:ext uri="{FF2B5EF4-FFF2-40B4-BE49-F238E27FC236}">
                  <a16:creationId xmlns:a16="http://schemas.microsoft.com/office/drawing/2014/main" id="{8F0B0269-5E47-42B2-8748-B3D08D86C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273242">
              <a:off x="8591089" y="40090"/>
              <a:ext cx="1051990" cy="4028867"/>
            </a:xfrm>
            <a:custGeom>
              <a:avLst/>
              <a:gdLst>
                <a:gd name="connsiteX0" fmla="*/ 1026114 w 1051990"/>
                <a:gd name="connsiteY0" fmla="*/ 0 h 4028867"/>
                <a:gd name="connsiteX1" fmla="*/ 1051990 w 1051990"/>
                <a:gd name="connsiteY1" fmla="*/ 10514 h 4028867"/>
                <a:gd name="connsiteX2" fmla="*/ 947223 w 1051990"/>
                <a:gd name="connsiteY2" fmla="*/ 105732 h 4028867"/>
                <a:gd name="connsiteX3" fmla="*/ 25213 w 1051990"/>
                <a:gd name="connsiteY3" fmla="*/ 2331661 h 4028867"/>
                <a:gd name="connsiteX4" fmla="*/ 480951 w 1051990"/>
                <a:gd name="connsiteY4" fmla="*/ 3963982 h 4028867"/>
                <a:gd name="connsiteX5" fmla="*/ 514062 w 1051990"/>
                <a:gd name="connsiteY5" fmla="*/ 4015630 h 4028867"/>
                <a:gd name="connsiteX6" fmla="*/ 492604 w 1051990"/>
                <a:gd name="connsiteY6" fmla="*/ 4028867 h 4028867"/>
                <a:gd name="connsiteX7" fmla="*/ 459388 w 1051990"/>
                <a:gd name="connsiteY7" fmla="*/ 3977055 h 4028867"/>
                <a:gd name="connsiteX8" fmla="*/ 0 w 1051990"/>
                <a:gd name="connsiteY8" fmla="*/ 2331661 h 4028867"/>
                <a:gd name="connsiteX9" fmla="*/ 929395 w 1051990"/>
                <a:gd name="connsiteY9" fmla="*/ 87904 h 40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990" h="4028867">
                  <a:moveTo>
                    <a:pt x="1026114" y="0"/>
                  </a:moveTo>
                  <a:lnTo>
                    <a:pt x="1051990" y="10514"/>
                  </a:lnTo>
                  <a:lnTo>
                    <a:pt x="947223" y="105732"/>
                  </a:lnTo>
                  <a:cubicBezTo>
                    <a:pt x="377558" y="675396"/>
                    <a:pt x="25213" y="1462381"/>
                    <a:pt x="25213" y="2331661"/>
                  </a:cubicBezTo>
                  <a:cubicBezTo>
                    <a:pt x="25212" y="2929290"/>
                    <a:pt x="191751" y="3488023"/>
                    <a:pt x="480951" y="3963982"/>
                  </a:cubicBezTo>
                  <a:lnTo>
                    <a:pt x="514062" y="4015630"/>
                  </a:lnTo>
                  <a:lnTo>
                    <a:pt x="492604" y="4028867"/>
                  </a:lnTo>
                  <a:lnTo>
                    <a:pt x="459388" y="3977055"/>
                  </a:lnTo>
                  <a:cubicBezTo>
                    <a:pt x="167872" y="3497285"/>
                    <a:pt x="0" y="2934077"/>
                    <a:pt x="0" y="2331661"/>
                  </a:cubicBezTo>
                  <a:cubicBezTo>
                    <a:pt x="0" y="1455419"/>
                    <a:pt x="355167" y="662131"/>
                    <a:pt x="929395" y="87904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4F8EC3A7-71C8-4492-A948-E96271A7D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705463" y="53848"/>
              <a:ext cx="1025318" cy="3523101"/>
              <a:chOff x="8705463" y="53848"/>
              <a:chExt cx="1025318" cy="3523101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CB12C727-45C3-4899-9881-69ED4E8A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93242" flipH="1">
                <a:off x="9082948" y="-1893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BC879399-9859-47DA-A906-6DBD4DEEF2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73242" flipH="1">
                <a:off x="9039111" y="8368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09C9659A-1759-4860-94DC-D1CF02A7B9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3242" flipH="1">
                <a:off x="8990567" y="18804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10C76547-B070-4F64-BEC8-BEFBF03D5B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3242" flipH="1">
                <a:off x="8947236" y="29131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4E6801B-5BD1-449E-9134-6B687673C6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53242" flipH="1">
                <a:off x="8914176" y="40482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A1E568C2-8448-4FA5-A216-0669A959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33242" flipH="1">
                <a:off x="8880490" y="51375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52C1A8F-2D2F-4AF3-9399-EB3611EB2F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3242" flipH="1">
                <a:off x="8854810" y="62027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2B8813C4-A851-495E-B914-7DAD5286C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3242" flipH="1">
                <a:off x="8832959" y="73370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96A11785-5A81-4C38-B731-6BA65A48CF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613242" flipH="1">
                <a:off x="8811109" y="84713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9575197C-AF10-4DC7-87EC-D73F7F4597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93242" flipH="1">
                <a:off x="8801231" y="9592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F288669B-8936-411A-8417-689736FEB6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3242" flipH="1">
                <a:off x="8790092" y="107035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CE18ED0B-14B5-4646-9F76-10ED1F10CD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3242" flipH="1">
                <a:off x="8778727" y="11855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CACE36E-7999-464F-AF18-499B74912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73242" flipH="1">
                <a:off x="8778244" y="129980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E32A79E-F275-494E-BF7D-366273BF36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53242" flipH="1">
                <a:off x="8780794" y="14152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FB82425-6AF7-4F51-B9ED-616D0731D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3242" flipH="1">
                <a:off x="8795106" y="152575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6B108817-61D4-4148-BDA6-7B8815C1D9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3242" flipH="1">
                <a:off x="8808355" y="163871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49197DE7-0A55-4F23-8E08-B1B007F097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533242" flipH="1">
                <a:off x="8823190" y="175248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EC06078C-0E6D-40BB-A616-693FE32E4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13242" flipH="1">
                <a:off x="8839215" y="186553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DAB7721E-7A3E-414E-9092-EB20271BE9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3242" flipH="1">
                <a:off x="8865450" y="197633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35C7249C-C793-4CD9-9DDE-5DE9B2A771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3242" flipH="1">
                <a:off x="8894820" y="20872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58DF4730-402B-40B0-ACE5-AE777CEDFC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93242" flipH="1">
                <a:off x="8929116" y="21934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6C6829AC-DF8A-4623-8C08-AB4DBB8D03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73242" flipH="1">
                <a:off x="8969097" y="230286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70BCB273-B75E-4FBD-965C-54E2DFEC91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3242" flipH="1">
                <a:off x="9009856" y="240916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695DA63-646F-4E57-82F4-F1B35C2FE4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3242" flipH="1">
                <a:off x="9050614" y="251546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D9609E0-655F-44B2-9A7E-40EBC5E63E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53242" flipH="1">
                <a:off x="9106635" y="261362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0F5A12B1-A906-47E4-B512-426D9B36B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33242" flipH="1">
                <a:off x="9162656" y="27117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2DFAC3CF-9627-471E-BFE7-DD2DCC39F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3242" flipH="1">
                <a:off x="9215782" y="281627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FAEBB74-1690-46D8-88A9-6E32CB292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3242" flipH="1">
                <a:off x="9279250" y="290864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34FB41D8-7DEE-46B5-9264-9C243AD49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913242" flipH="1">
                <a:off x="9343444" y="300280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492B03A7-9340-4043-81A9-684988F367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93242" flipH="1">
                <a:off x="9411943" y="309730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84B1507A-A11D-4A38-8163-0C859507B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3242" flipH="1">
                <a:off x="9484143" y="318100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5293184-4AF0-4088-816E-185F172A54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3242" flipH="1">
                <a:off x="9566519" y="326450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A2675846-D213-41A4-846D-230E9A419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73242" flipH="1">
                <a:off x="9646380" y="334693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E14682B6-77B2-4A3A-984F-A463269FC8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53242" flipH="1">
                <a:off x="9728029" y="342863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4DB6086-E2C5-44C8-997F-B4DF964F9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632934">
            <a:off x="4374451" y="372150"/>
            <a:ext cx="3775939" cy="3281485"/>
            <a:chOff x="5281603" y="104899"/>
            <a:chExt cx="6910397" cy="6005491"/>
          </a:xfrm>
        </p:grpSpPr>
        <p:sp>
          <p:nvSpPr>
            <p:cNvPr id="139" name="Freeform 472">
              <a:extLst>
                <a:ext uri="{FF2B5EF4-FFF2-40B4-BE49-F238E27FC236}">
                  <a16:creationId xmlns:a16="http://schemas.microsoft.com/office/drawing/2014/main" id="{52D6084D-B8D2-4126-8105-3278854A2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370C8A93-37F7-4F97-8135-15D73B285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3C984B3-233F-478C-B4D6-816E60A848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C7CA10A-A373-485C-8C08-FED590CD7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3176DC65-ED65-4CC1-9385-67A510A49A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86112CC-CEB2-4690-B3C6-B887D9DB2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9486CF3F-6C58-4E66-AABD-FCE5FDBEE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FEE6C3E4-ABF3-48E7-9BEF-6B9F24B863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362DF61-1523-4B9F-B799-9ECB08143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4A9795A-2957-40C8-9B48-F4DAB77BB9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EFC4F03-B3A6-4934-8A5D-7846122481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04515F2B-6262-4D33-9347-975B490BA4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C92DCE23-26DF-4970-9AA6-6D5C8D438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5FA3181-C98C-465B-84D6-E28910005A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1817CAA4-C432-4775-A103-2DDE6F9AD7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1C4FDC1D-2EB8-4CFE-87BA-6246977A6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773D770C-217A-4C82-861B-01F7D66F0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16E80CA-8D69-4A05-8FE3-978694EF91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0D1A02D-8D59-4614-BE57-2ADD4716A6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98FF5ED-CE29-4136-B97A-A24B0F05F5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D58F14B1-7D3B-4553-AB98-AF6257B46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06F48D93-1218-40F5-8096-56E5BF479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69B07C3D-837B-42ED-9068-82EB62D8D2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3FC55E1-6658-472B-9FFD-AFA0FB8ED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FB9AF5AC-26FD-4F36-9AB9-5F5DC3401A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CBA105D-4C27-4DD1-82B6-24B9C98DD2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3584084-293B-42F6-A13F-B1BFF4BDDB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7F01F2D-75C1-49F5-B9DB-8F339EAF00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2EF05FF-9695-4224-A3B6-7DFDA2EEC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EAAAF3E-BB77-468E-B991-93B7B7FE66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84680EBC-58BC-41D1-B7AD-3728DDBD60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2B87FAFB-7FFB-4D00-918E-CE3C5FCB36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64DD0C5D-AD75-49D2-A14C-EA3AE79158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C75CB66-59D6-4695-8E12-37673384A2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D34E503C-31A5-4B57-A4AD-BCF66D3FF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C56BEA3-10A1-4F5E-BD6C-FECA05A7D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A3B5ECE6-43C8-406D-B7CB-0A883C53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CB842887-DBFC-4DB8-BE48-CE5676A56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761AA208-F378-4E15-85AD-E5DA36CC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F7C1D268-F6FF-48B2-BE03-9E89956600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3C3D4BFE-A81E-42F2-AD8F-D4422C1C50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5BBA168-76FC-4A64-9175-76E63DE81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57AAFE27-E046-45CD-AC49-76643DC050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0978F47-E61B-4DF7-8D83-97C17667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C63C87A-C883-4AEF-89DB-BC6425308A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09DC31C0-D014-43BC-ABBD-8A12C864D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B4445671-2B75-4DC1-B4D3-EFB349473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7A0F2BB3-5EC9-48FF-B543-FF4A7F60C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70ED6236-7FC1-461D-B5C6-07524882E5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7F09C31-58A6-48A3-9A7F-C191BECAD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1B27542-B963-4676-BEC8-19D0205E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5DA8660C-6FB1-4EB5-9FE3-980C7BCFB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0B548321-7A54-4330-B558-B36E3342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B09DEEB-B8B6-4090-8F20-27D0A0243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2A7F140-A45A-4E52-97BB-6A5F00281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711ADE4F-E157-41F5-AC0E-48DDFADCD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ADEEA2AC-D4DF-4A19-9CBA-83D93AFD1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88BBFA55-0D07-4946-97C5-DB93A684CF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46F66E5F-5541-4C49-A417-E17453508B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AC5CF534-8173-4F73-9FBD-3EE5D31A5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4C007B8E-4AD9-405A-AAD7-E25D609648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0A106E7-4842-411B-BA2D-BFA7134813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BF0AF7C7-BDF9-413B-AD79-D11D0C3FBB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C1E3F3D4-DBC3-4F66-A81C-689EB1E18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CA85ABBD-8955-4383-B272-80294145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0354136-E28B-4627-A758-608A27196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A9234F5A-C499-4A94-93C6-DAC8C65AB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F351F694-067B-4739-B2EF-5033846B8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E462F2D2-EE8B-4BBE-B242-7C4167E8B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E6E6C4D0-0340-404C-972C-A46207B984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7E338321-4BC9-4902-BE62-2D649695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90523178-6303-47A7-8504-B447F781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0DFFEDD8-B34A-4E01-8B4A-9C1DDD5D7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32F03313-3378-4737-9FFA-54989FDDC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14535F6-5BA6-42A3-83F1-2489A583EA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5CCBD965-0A72-4597-8960-104E0B4B84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38CD687B-30DC-4561-9CF5-6A260BDC2C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23E690B1-82CC-44B1-B715-DC0B5CB3E6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B7A1267B-4A65-4786-9F5E-821D82754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5244EF3A-1B4A-461D-92EA-40CCAF40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49BF1784-6B01-F1B6-D0AC-19C5EAD8E6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9" r="-1" b="19349"/>
          <a:stretch/>
        </p:blipFill>
        <p:spPr>
          <a:xfrm>
            <a:off x="-219" y="293834"/>
            <a:ext cx="4091483" cy="5992766"/>
          </a:xfrm>
          <a:custGeom>
            <a:avLst/>
            <a:gdLst/>
            <a:ahLst/>
            <a:cxnLst/>
            <a:rect l="l" t="t" r="r" b="b"/>
            <a:pathLst>
              <a:path w="4091483" h="5992766">
                <a:moveTo>
                  <a:pt x="1162381" y="781"/>
                </a:moveTo>
                <a:cubicBezTo>
                  <a:pt x="2329452" y="27509"/>
                  <a:pt x="3422973" y="739362"/>
                  <a:pt x="3880041" y="1892923"/>
                </a:cubicBezTo>
                <a:cubicBezTo>
                  <a:pt x="4489466" y="3431003"/>
                  <a:pt x="3736642" y="5171899"/>
                  <a:pt x="2198562" y="5781324"/>
                </a:cubicBezTo>
                <a:cubicBezTo>
                  <a:pt x="1525652" y="6047947"/>
                  <a:pt x="813921" y="6053827"/>
                  <a:pt x="175104" y="5847282"/>
                </a:cubicBezTo>
                <a:lnTo>
                  <a:pt x="0" y="5781284"/>
                </a:lnTo>
                <a:lnTo>
                  <a:pt x="0" y="208610"/>
                </a:lnTo>
                <a:lnTo>
                  <a:pt x="282082" y="112999"/>
                </a:lnTo>
                <a:cubicBezTo>
                  <a:pt x="574248" y="30237"/>
                  <a:pt x="870613" y="-5902"/>
                  <a:pt x="1162381" y="781"/>
                </a:cubicBezTo>
                <a:close/>
              </a:path>
            </a:pathLst>
          </a:cu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A49B658-96A7-B108-F6D6-8D007D3AF8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2"/>
          <a:stretch/>
        </p:blipFill>
        <p:spPr>
          <a:xfrm>
            <a:off x="4591378" y="1"/>
            <a:ext cx="3743179" cy="3343808"/>
          </a:xfrm>
          <a:custGeom>
            <a:avLst/>
            <a:gdLst/>
            <a:ahLst/>
            <a:cxnLst/>
            <a:rect l="l" t="t" r="r" b="b"/>
            <a:pathLst>
              <a:path w="3743179" h="3343808">
                <a:moveTo>
                  <a:pt x="717059" y="0"/>
                </a:moveTo>
                <a:lnTo>
                  <a:pt x="3026814" y="0"/>
                </a:lnTo>
                <a:lnTo>
                  <a:pt x="3029747" y="2108"/>
                </a:lnTo>
                <a:cubicBezTo>
                  <a:pt x="3841667" y="641741"/>
                  <a:pt x="3981333" y="1818456"/>
                  <a:pt x="3341701" y="2630376"/>
                </a:cubicBezTo>
                <a:cubicBezTo>
                  <a:pt x="2702068" y="3442296"/>
                  <a:pt x="1525353" y="3581962"/>
                  <a:pt x="713433" y="2942330"/>
                </a:cubicBezTo>
                <a:cubicBezTo>
                  <a:pt x="-98487" y="2302697"/>
                  <a:pt x="-238153" y="1125982"/>
                  <a:pt x="401479" y="314062"/>
                </a:cubicBezTo>
                <a:cubicBezTo>
                  <a:pt x="491428" y="199886"/>
                  <a:pt x="591997" y="99004"/>
                  <a:pt x="700680" y="11713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2778804-072B-B908-3C31-3459B35196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1" r="25507"/>
          <a:stretch/>
        </p:blipFill>
        <p:spPr>
          <a:xfrm>
            <a:off x="8935026" y="-1"/>
            <a:ext cx="3256974" cy="4147796"/>
          </a:xfrm>
          <a:custGeom>
            <a:avLst/>
            <a:gdLst/>
            <a:ahLst/>
            <a:cxnLst/>
            <a:rect l="l" t="t" r="r" b="b"/>
            <a:pathLst>
              <a:path w="3256974" h="4147796">
                <a:moveTo>
                  <a:pt x="363121" y="0"/>
                </a:moveTo>
                <a:lnTo>
                  <a:pt x="3256974" y="0"/>
                </a:lnTo>
                <a:lnTo>
                  <a:pt x="3256974" y="4105401"/>
                </a:lnTo>
                <a:lnTo>
                  <a:pt x="3224373" y="4112046"/>
                </a:lnTo>
                <a:cubicBezTo>
                  <a:pt x="2137480" y="4288566"/>
                  <a:pt x="1003120" y="3804950"/>
                  <a:pt x="399585" y="2804344"/>
                </a:cubicBezTo>
                <a:cubicBezTo>
                  <a:pt x="-120383" y="1942283"/>
                  <a:pt x="-117130" y="910716"/>
                  <a:pt x="317807" y="7944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FEE0AA-C144-8543-3C5A-4FBFBA269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Nutrients!!!</a:t>
            </a:r>
          </a:p>
        </p:txBody>
      </p:sp>
    </p:spTree>
    <p:extLst>
      <p:ext uri="{BB962C8B-B14F-4D97-AF65-F5344CB8AC3E}">
        <p14:creationId xmlns:p14="http://schemas.microsoft.com/office/powerpoint/2010/main" val="957236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99E4239-5FA6-E808-F3DF-716B69C4D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8" r="1" b="980"/>
          <a:stretch/>
        </p:blipFill>
        <p:spPr>
          <a:xfrm>
            <a:off x="516466" y="10"/>
            <a:ext cx="11159068" cy="6857990"/>
          </a:xfrm>
          <a:custGeom>
            <a:avLst/>
            <a:gdLst/>
            <a:ahLst/>
            <a:cxnLst/>
            <a:rect l="l" t="t" r="r" b="b"/>
            <a:pathLst>
              <a:path w="11159068" h="6858000">
                <a:moveTo>
                  <a:pt x="1192024" y="0"/>
                </a:moveTo>
                <a:cubicBezTo>
                  <a:pt x="1192024" y="0"/>
                  <a:pt x="1192024" y="0"/>
                  <a:pt x="9967044" y="0"/>
                </a:cubicBezTo>
                <a:cubicBezTo>
                  <a:pt x="10713854" y="942975"/>
                  <a:pt x="11159068" y="2138363"/>
                  <a:pt x="11159068" y="3433763"/>
                </a:cubicBezTo>
                <a:cubicBezTo>
                  <a:pt x="11159068" y="4724400"/>
                  <a:pt x="10718641" y="5915025"/>
                  <a:pt x="9971831" y="6858000"/>
                </a:cubicBezTo>
                <a:cubicBezTo>
                  <a:pt x="9971831" y="6858000"/>
                  <a:pt x="9971831" y="6858000"/>
                  <a:pt x="1187237" y="6858000"/>
                </a:cubicBezTo>
                <a:cubicBezTo>
                  <a:pt x="440427" y="5915025"/>
                  <a:pt x="0" y="4724400"/>
                  <a:pt x="0" y="3433763"/>
                </a:cubicBezTo>
                <a:cubicBezTo>
                  <a:pt x="0" y="2138363"/>
                  <a:pt x="445214" y="942975"/>
                  <a:pt x="1192024" y="0"/>
                </a:cubicBezTo>
                <a:close/>
              </a:path>
            </a:pathLst>
          </a:cu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290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4E54F-A21F-2DDC-8779-66FA6CFBA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9" y="884804"/>
            <a:ext cx="10586507" cy="508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7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FEAD457-6D62-ABE9-E919-44D922D67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r="3021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7D655D-1E61-7CD4-7AA2-AA23A1F5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/>
              <a:t>The Challenges!!!</a:t>
            </a:r>
          </a:p>
        </p:txBody>
      </p:sp>
    </p:spTree>
    <p:extLst>
      <p:ext uri="{BB962C8B-B14F-4D97-AF65-F5344CB8AC3E}">
        <p14:creationId xmlns:p14="http://schemas.microsoft.com/office/powerpoint/2010/main" val="12891435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1">
            <a:extLst>
              <a:ext uri="{FF2B5EF4-FFF2-40B4-BE49-F238E27FC236}">
                <a16:creationId xmlns:a16="http://schemas.microsoft.com/office/drawing/2014/main" id="{E5AA88FA-FA9B-40A0-AB33-86E7729DA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AAD99-55FB-1236-BE33-D96122AB9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4958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Getting off farm!!!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D2E7C9E-A6F5-96E2-C26F-BA489D481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930" b="4"/>
          <a:stretch/>
        </p:blipFill>
        <p:spPr>
          <a:xfrm>
            <a:off x="922867" y="1145478"/>
            <a:ext cx="3328416" cy="2738243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0007687-CD69-151A-7451-4DD94E8F9F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r="5758" b="-4"/>
          <a:stretch/>
        </p:blipFill>
        <p:spPr>
          <a:xfrm>
            <a:off x="4429083" y="1126964"/>
            <a:ext cx="3328416" cy="277527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5471E12-6ACF-D831-C713-A0B4DCC19B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1" r="24099"/>
          <a:stretch/>
        </p:blipFill>
        <p:spPr>
          <a:xfrm>
            <a:off x="7935299" y="850392"/>
            <a:ext cx="3328416" cy="332841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595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EEF61-D4E5-3F1C-A86D-5CF15A8C9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Any Questions???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C066EB-3857-666E-1A85-CCF329249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r="8514"/>
          <a:stretch/>
        </p:blipFill>
        <p:spPr>
          <a:xfrm>
            <a:off x="6076606" y="942586"/>
            <a:ext cx="5471927" cy="496846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448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Picture 349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A0A43-6493-502A-7766-0D57F38AF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Arable!!!</a:t>
            </a: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DC1A4634-CF00-456C-BBEC-CEAAAAD0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id="{90EFC584-AC34-453E-8A9C-7BEB89F6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35E9C08F-794C-4E4D-AFF0-0A985895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F1C99F1A-BB7C-49E1-98CF-DE2892091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3B542F9-2D05-417C-A7AD-7AFFB7E0B0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6FF1997A-17D4-4819-9FC2-B884E3104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321503FF-7286-464B-8630-3BA09AB8D0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8A67DC0-D5C3-472C-AEAD-035EED2C6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A07BA38-40D5-4536-B326-48FBBFA10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6D5E409-3A71-49C0-95CE-D1538BDE0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70021DA-07B9-4496-8207-A757FAB41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B27B1A5-5C41-4BC2-9105-D39F5E0C4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D5B4BDD0-9FB4-452D-A638-BFD7F32AA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CCF1E199-162B-4EAA-B5F7-D9163A1FF5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0AE6598-0863-406C-ADA1-A77503262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3371116-3488-4DB2-A304-1F3C5928D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908A675-2DB3-443D-9FD0-66C85E1CE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DC278961-7F1D-429D-BEBE-98973C70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71ADF9F0-31DE-49C4-924E-888A58F0A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46107732-E440-421D-976A-BD867376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D60366E1-EC44-4EFF-A8C6-ECDE627C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9A78416-2D8B-4B20-98C8-1029FD4603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BE981C-5C80-4E13-9FD8-B35455F75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8F430D8-931C-4E93-9D8C-1357AD8DB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4C41E18-8B54-480B-83D8-8176A0539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AFC2AFA4-1C48-4D20-8B9F-8EEA48F3D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1156742D-7511-44F3-BB8C-4F52C41B9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F5B4A8E-5A92-468F-AFA9-29EE21CAB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B1B3F74-161B-4BC9-9E53-04EAF4762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D4E709A-22B5-40DA-96AF-AC16C377B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7CE75552-806C-4FF6-A5C3-3B8DEA629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1B20381-8B16-4D78-9E15-1D8ED59DD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0C44C95-4178-4E32-BB3A-33475943AF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8EE41B3A-EEFE-4CB9-872E-414F7958D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2922CEA-12B3-483F-9178-4C62B3CF2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03F5F6A6-C06F-42AE-9FBD-4B3BCB4AC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661ED679-2530-4361-B95B-B05F1C941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35C9826-4C9B-4A12-BC07-700ACCD4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3C2E88E6-BE2E-4523-962A-86D55D7D1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927BAF17-D38B-4F1C-B564-BC3B5E5A8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FDD6921-0E35-49D0-B71C-28BBA4375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955FA46-DEA3-469F-B77D-93DC5E266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669F542-38C0-48F1-8AAC-2969D20A5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710B796-9CE4-4EB4-BF7F-11851B718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C0281A4-7AF1-4013-837D-31C95EEEC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9EDB2E49-0514-48F8-BC6A-83DE95F117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B2B6D20-7D59-4DF1-BFD3-A4C5708CF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5B00B150-B796-4C5C-AC31-98D060282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A89CD9D5-F74D-4CE0-9C43-EC23B03979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C1AB5F8-6407-403F-B281-8B192B383F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C7BFA8A-97EA-4088-A90E-A902C03F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D2DC1CD-8EC5-4976-ADEB-2E06164C0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7277F67-4C66-4421-AE77-90895E80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3E05E8F7-5B28-4E47-924C-90D8456CD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5A85ACD6-DBB1-401A-BBBA-003F9B77A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7B2C7E58-C86A-4951-B94C-D73FA7FDA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D02D4B54-E8D9-4A8E-A8AF-D0BA9FDC4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D90138EB-1F72-421B-AEFA-A56128397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F559951-B6A6-4E50-BC91-2E2C2D55F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D77725C9-CDB3-41D2-AFD0-4BFC5F908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5C36F5EB-F912-43CE-8DBF-86CBC786C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635FAFC1-CD70-4F35-BEAC-92156D10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754F09C1-35B1-4C5D-AFCE-0FF5E43349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23EF58D0-8110-451E-82EC-9D42493F1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014D619-9F4F-484E-B941-8476F8B1B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42C3904F-B896-45BD-B89B-F91A95535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C857C33-5660-41D2-85EF-8DF89C7A1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CD37B5DF-F507-4477-BDDA-A16D866039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2059CCF-A142-4899-9CB2-96989FDB0C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D54F23F-3CCE-4230-9450-7E0F57C83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7A327725-CC82-4EC4-BC62-404DF8C92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D43BC259-8300-4DA0-B0F4-9D4F96A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4587A259-7B5F-4BB1-ACBB-9F8AFE340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2D793FA1-D76B-4059-9FC6-4A43614CD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65E1101-60DE-4A2E-83CB-F2120F3EE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5FC297E9-5BAF-4DFE-98C5-D210C07A6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3088415C-6522-4AB4-8D73-0BEFB4E71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FCD617DB-B3D3-4213-A9DD-8BA7932B15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450E7E0-1ACD-47BB-9687-C3FBFEEE8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A595F51C-2E95-4044-B3D8-A2F596443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87D73B1-3A33-491F-BA89-51B283910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E2AA45-0A01-EC0F-AB69-69B44D2FA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r="9261" b="2"/>
          <a:stretch/>
        </p:blipFill>
        <p:spPr>
          <a:xfrm>
            <a:off x="6080591" y="-2008"/>
            <a:ext cx="4787317" cy="3415082"/>
          </a:xfrm>
          <a:custGeom>
            <a:avLst/>
            <a:gdLst/>
            <a:ahLst/>
            <a:cxnLst/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353" name="Rectangle 352">
            <a:extLst>
              <a:ext uri="{FF2B5EF4-FFF2-40B4-BE49-F238E27FC236}">
                <a16:creationId xmlns:a16="http://schemas.microsoft.com/office/drawing/2014/main" id="{73710393-C767-43F2-8FBD-DFC6C6DE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24BFFD1D-EF0D-48A3-9398-5E7B3768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266" name="Freeform 97">
              <a:extLst>
                <a:ext uri="{FF2B5EF4-FFF2-40B4-BE49-F238E27FC236}">
                  <a16:creationId xmlns:a16="http://schemas.microsoft.com/office/drawing/2014/main" id="{689353F2-B99A-4264-BFDB-C10D8AD9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9F98F031-719D-4CBA-9C8B-E0A16DED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7F0BF977-B855-4AE5-99C3-F8550048EA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C05AF72D-9C25-41BB-AFCB-D81AB9F0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409F544-D26B-4B8D-A0B1-2B69366CAF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140E36F-2ED8-4E26-A0A6-22A45C16F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B0B721E5-9AB8-40F1-B00D-61675608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09CFBE9-3E08-47A9-B687-16CF8470F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545ECBDB-CBEA-4FE2-9E19-DE507EB6A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51074F87-299E-4574-9457-E4F77FCE1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CE00CA3D-9F09-45AE-A510-200EA63E7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3163250-DF2D-468F-B58F-00BAA42AA1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681CDB55-0C2A-4128-AFAE-E4E44AF7A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1A5269C-2089-465D-A3AE-65A3CE6CB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8819BCAD-CAB9-4FE6-9F21-B85071FB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FB5EC56C-C8D8-4050-A2D1-B7B3FCCAA1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54491DEA-A55D-4C28-8AA6-9691A9A623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3D2A244-B4BB-40E3-B23C-5A15E1136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00BE7D9-15CD-4F76-8597-011B589BD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2903E31-22BB-47A0-BDF6-353CA627E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28FBC987-7B23-444C-9FC8-ADF3DB98A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2BD496B3-1F2A-4819-87F8-C5495A4478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223F66-B81A-4BA8-898A-9296BA771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A4F6E2F1-3B98-4D0D-A2CC-CD3D34022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B0DE108-EDF9-4067-B14D-3F17C4178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055FFCF-CA93-4598-B922-5EA119443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7523144-7D36-41B0-86AA-C3B35B13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9D512F63-F2C0-48C7-82E7-2A84D3F29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D99DBCA8-4345-4F25-8A39-13AFB2301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FE38C341-8388-4F81-8CBC-B056FC5B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3D20619E-EAE0-4725-B705-3D96E4F2B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098F849-CF8B-4E75-97B7-14CB4C0AE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CBDDB4DD-24C7-4C8F-BE07-DC216C48D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96E2ABB4-F943-4C41-B285-49F7197BB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203E42AE-9861-4212-A16A-678589A4A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35CD4731-613E-42C2-A908-A29E0AF020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1001F03-2B3E-4023-8260-E9EA19376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D7702AAD-5D5B-43DA-8A9F-6221A6FBB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6E0DD68-D9E9-4561-8866-9A2D4C773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77220253-1375-4EAE-9C85-48074FA20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AEA6172-DD83-42B0-A5F8-EF4B4CC9E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43A7DA82-BA46-4425-BD0B-179C4381EB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BB050357-22AB-495E-B0C2-817819D20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5872618-FD07-41C6-A602-6BA800CA8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60EBF58-84D1-4B32-9EC8-DF37EB906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6BFE94F-474A-453D-AE3A-E4D9D48B0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7B3DA309-9228-4CBE-874D-94C7DDF02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45109F74-E11C-47CD-8176-A40CB370C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8E8D113C-6520-46F0-95D7-D91F597A6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3B703F40-0099-48A5-B79D-D7FF353A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46DEE307-85EF-4D2A-A1B3-A8D009DE4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00D9A5-388A-4962-914B-1E57A004C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D1D8C77F-83F8-4142-8766-2CDD2E28E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214FE36-2FD1-49AD-AA59-F50D2BAB0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59FD549-6C27-406B-8154-0FEEC74C2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ABBFD3F1-CDDE-47A0-89AD-80663926B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B1AFA091-C2EE-45A9-9D47-6641B3D009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587CC879-926F-4955-AB23-62E0F3B6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E6EA0EB-77AA-4D8F-A1C9-F0AFA039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EEDD9179-D665-453B-8A0D-C8AB1577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BBC4C827-7F4E-4E60-A479-6CCAAC82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8DAB12A-BCD3-43ED-A83B-A624D1665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50401A41-60CB-4425-AA21-70CDEE8B2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27DB940E-119E-46EA-8B0D-8048C979B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9F999AF0-B77A-4AA0-9E7F-42E13BE7D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5C14ECD8-D20A-4BB6-BF51-7CD2AF473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01E0E2E8-C70C-4BAC-AB01-192030B0E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1A03B16D-75A6-46C2-94F8-7606F808B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E3410BDA-E31B-490A-B7C8-351F2FE9B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43741A8F-ACE2-4F43-8F65-B04C4E633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0EB9D00F-067B-4545-AC39-D92652216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B8D5F767-383B-4436-BEEA-66F30CACC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99361825-C629-4530-AE2C-7FC66CDDD6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7EE53B6E-474F-4D28-87BC-DB5811B9F0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6763B8F6-C347-40A9-B37B-4EECA3970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BC178CC7-64D9-4B97-B662-2114AEB8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3F746BDD-0A58-475C-88FC-C6DA717AE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D7FA4519-C611-4777-AED5-EDDBCFDC1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6E45A983-6315-4DD7-9BB6-1F68AF308D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5FCA867F-6B2A-4332-98E3-F69F23777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A537649-C63F-C0FC-9C9E-5AC51BE2A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r="20002" b="-1"/>
          <a:stretch/>
        </p:blipFill>
        <p:spPr>
          <a:xfrm>
            <a:off x="-2334" y="10"/>
            <a:ext cx="5441859" cy="565493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3085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887B6CC8-3E14-493D-A78F-075CD2E86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912517-F947-7AA1-B2BD-7FEA24F92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Environmental!!!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AB9053A5-C1DA-43AF-A312-5F5C1DAB3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4394" y="-307365"/>
            <a:ext cx="3985781" cy="2941419"/>
            <a:chOff x="1304394" y="-307365"/>
            <a:chExt cx="3985781" cy="2941419"/>
          </a:xfrm>
        </p:grpSpPr>
        <p:sp>
          <p:nvSpPr>
            <p:cNvPr id="26" name="Freeform 394">
              <a:extLst>
                <a:ext uri="{FF2B5EF4-FFF2-40B4-BE49-F238E27FC236}">
                  <a16:creationId xmlns:a16="http://schemas.microsoft.com/office/drawing/2014/main" id="{2A0CC989-DFC3-4120-AFB4-47E5A6FE0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1339066">
              <a:off x="1353416" y="-307365"/>
              <a:ext cx="3936759" cy="2941419"/>
            </a:xfrm>
            <a:custGeom>
              <a:avLst/>
              <a:gdLst>
                <a:gd name="connsiteX0" fmla="*/ 133467 w 3936759"/>
                <a:gd name="connsiteY0" fmla="*/ 2938615 h 2941419"/>
                <a:gd name="connsiteX1" fmla="*/ 115735 w 3936759"/>
                <a:gd name="connsiteY1" fmla="*/ 2941419 h 2941419"/>
                <a:gd name="connsiteX2" fmla="*/ 84727 w 3936759"/>
                <a:gd name="connsiteY2" fmla="*/ 2844877 h 2941419"/>
                <a:gd name="connsiteX3" fmla="*/ 0 w 3936759"/>
                <a:gd name="connsiteY3" fmla="*/ 2233444 h 2941419"/>
                <a:gd name="connsiteX4" fmla="*/ 2233444 w 3936759"/>
                <a:gd name="connsiteY4" fmla="*/ 0 h 2941419"/>
                <a:gd name="connsiteX5" fmla="*/ 3812728 w 3936759"/>
                <a:gd name="connsiteY5" fmla="*/ 654160 h 2941419"/>
                <a:gd name="connsiteX6" fmla="*/ 3936759 w 3936759"/>
                <a:gd name="connsiteY6" fmla="*/ 790630 h 2941419"/>
                <a:gd name="connsiteX7" fmla="*/ 3936759 w 3936759"/>
                <a:gd name="connsiteY7" fmla="*/ 816985 h 2941419"/>
                <a:gd name="connsiteX8" fmla="*/ 3800179 w 3936759"/>
                <a:gd name="connsiteY8" fmla="*/ 666709 h 2941419"/>
                <a:gd name="connsiteX9" fmla="*/ 2233444 w 3936759"/>
                <a:gd name="connsiteY9" fmla="*/ 17746 h 2941419"/>
                <a:gd name="connsiteX10" fmla="*/ 17746 w 3936759"/>
                <a:gd name="connsiteY10" fmla="*/ 2233444 h 2941419"/>
                <a:gd name="connsiteX11" fmla="*/ 101800 w 3936759"/>
                <a:gd name="connsiteY11" fmla="*/ 2840018 h 2941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6759" h="2941419">
                  <a:moveTo>
                    <a:pt x="133467" y="2938615"/>
                  </a:moveTo>
                  <a:lnTo>
                    <a:pt x="115735" y="2941419"/>
                  </a:lnTo>
                  <a:lnTo>
                    <a:pt x="84727" y="2844877"/>
                  </a:lnTo>
                  <a:cubicBezTo>
                    <a:pt x="29540" y="2650559"/>
                    <a:pt x="0" y="2445451"/>
                    <a:pt x="0" y="2233444"/>
                  </a:cubicBezTo>
                  <a:cubicBezTo>
                    <a:pt x="0" y="999947"/>
                    <a:pt x="999947" y="0"/>
                    <a:pt x="2233444" y="0"/>
                  </a:cubicBezTo>
                  <a:cubicBezTo>
                    <a:pt x="2850193" y="0"/>
                    <a:pt x="3408554" y="249987"/>
                    <a:pt x="3812728" y="654160"/>
                  </a:cubicBezTo>
                  <a:lnTo>
                    <a:pt x="3936759" y="790630"/>
                  </a:lnTo>
                  <a:lnTo>
                    <a:pt x="3936759" y="816985"/>
                  </a:lnTo>
                  <a:lnTo>
                    <a:pt x="3800179" y="666709"/>
                  </a:lnTo>
                  <a:cubicBezTo>
                    <a:pt x="3399217" y="265747"/>
                    <a:pt x="2845293" y="17746"/>
                    <a:pt x="2233444" y="17746"/>
                  </a:cubicBezTo>
                  <a:cubicBezTo>
                    <a:pt x="1009748" y="17746"/>
                    <a:pt x="17746" y="1009748"/>
                    <a:pt x="17746" y="2233444"/>
                  </a:cubicBezTo>
                  <a:cubicBezTo>
                    <a:pt x="17746" y="2443767"/>
                    <a:pt x="47051" y="2647245"/>
                    <a:pt x="101800" y="2840018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CE1E7ACE-73DD-437A-B1B9-291571D4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304394" y="21544"/>
              <a:ext cx="3975954" cy="2449956"/>
              <a:chOff x="1304394" y="21544"/>
              <a:chExt cx="3975954" cy="2449956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2F3C24E-E517-4A7A-B946-8A5893D720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2815851" y="23364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83CACF15-03C2-4A10-A07D-ABA9804847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2736381" y="231997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B3D3B9F-C17A-4424-8F4F-0D8128B88A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2656676" y="23019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C03EE5F7-AA63-400B-BF1D-6D763D408B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2581230" y="22782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226D913-A568-423C-9499-ECC87BC895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2506369" y="225419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C220C04-727D-4794-A57C-1A02B77C4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2428832" y="222557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DAB2E54-F0AF-45DC-992F-A3A1C8BB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2353800" y="21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3D945E3-A15D-47A3-8EB6-23B439070F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2280067" y="216625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D8F960F-CA24-4FFD-8D5F-355DD989C6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2208872" y="21290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C87B8F8-7714-49F1-93DC-130BEC71E7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2138715" y="20912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D67A59B-052A-487A-9D50-6D8BD07598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2068953" y="205089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5237AD-EE94-4DA6-AA47-79ECFB8675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2005435" y="200092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0A8D01E-FED0-4A7E-B9BF-CAB0E02A84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1939015" y="195306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90B38C4-8550-4459-92B4-3F73A30960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1876443" y="190580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79599C3-2D1E-441E-81AF-6147A4988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1816218" y="185240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839B6C0-4DE1-4102-95BF-C796C35C56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1754533" y="18007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AD9ED80-EDCC-46F5-A2E6-5FE76FE9ED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1695696" y="17452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8C517BD-914B-4685-A0BF-73DB82373F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1642703" y="168866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AFC32E4-F706-4A25-A8B2-5B83451FB6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1589155" y="16280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86A6989-5B39-4F61-A22A-0F3E18C02D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1540536" y="156256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C0FC5A6-81D9-4E23-A170-54128F2B9B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1491369" y="14993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36ED7D3-D2B7-43AE-8CFF-7FABD5E7C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1447788" y="14345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10C7308-848B-4586-A47D-2670696FDB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1407713" y="136492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E3D5DEF-B487-403F-966B-AEF0B268FD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1365089" y="12954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4113111-ED4B-4F56-B101-55723658C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04394" y="1247707"/>
                <a:ext cx="66968" cy="47328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14F2BC75-FBDA-41B3-88C7-38E349F3A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318720" y="1181601"/>
                <a:ext cx="22648" cy="122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796E118-206D-4780-A364-A567349C85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2894376" y="234731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D54FE736-4FCC-4ECF-BA0E-BB352552A6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2973756" y="235848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BF328C5-029B-4C2D-B8A7-2E12B00952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3055518" y="236301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AB2667C-4A1F-4D93-8471-F9B6C49DB4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3134595" y="236710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D892A37-0031-41EC-94AC-0F499D4CE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3214883" y="2366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416443D-3FE2-4387-9267-CAB11059A9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3295171" y="236687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A7847495-6164-4A90-BAA1-FC752DA3A8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3374026" y="235844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58B2C55-08C5-4987-A0EC-B17DD8D047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3452881" y="235001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4E2635E9-6648-4D84-ADBD-C1881C69EC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3532355" y="23339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772D126-7F6C-4947-A033-C96DF0537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3611828" y="231796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204CFAF6-6835-44A6-8504-561175532C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3691302" y="230193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105136E-E301-4BF0-BDA5-891713E36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719066" flipH="1">
                <a:off x="3766911" y="227979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9F65EE3C-4335-4221-A569-2F9A7AA2D7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539066" flipH="1">
                <a:off x="3842733" y="2256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8516B9D-4E9C-4A04-9FB4-E3B57BA5E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419066" flipH="1">
                <a:off x="3918743" y="222868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54928F0-8129-447E-ABFB-3E891F69B8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299066" flipH="1">
                <a:off x="3992587" y="219794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08BA1DE1-6FF3-43E8-AD4A-EB44E23DD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179066" flipH="1">
                <a:off x="4065708" y="216130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1142EBA-47A0-42D9-A24B-8F04079D01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999066" flipH="1">
                <a:off x="4135354" y="212409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023088E-26B3-4FB7-9D15-8AFB401535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879066" flipH="1">
                <a:off x="4205000" y="208688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A1363D83-EAF2-4BA0-95EA-C6D676AA5B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759066" flipH="1">
                <a:off x="4276548" y="20447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EB66EEA4-4EEB-4A34-9DF8-780F78DEFC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639066" flipH="1">
                <a:off x="4340275" y="199888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B249484-2341-40AC-96B5-C031EDD3F4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459066" flipH="1">
                <a:off x="4407468" y="1953636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289A6CEF-D3E1-4E38-AE33-A21E6E1B6D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339066" flipH="1">
                <a:off x="4471127" y="190714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F1C1CC1-1EBE-4126-984A-708939C89F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219066" flipH="1">
                <a:off x="4532317" y="1850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F59B6BE-F973-49F1-A6DA-E9BD81EB4B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8099066" flipH="1">
                <a:off x="4592223" y="17973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45B92BF-D0A1-4561-BC20-3533CCF5FB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919066" flipH="1">
                <a:off x="4646421" y="174247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42098408-BCA5-4DE8-9836-AA0B35025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799066" flipH="1">
                <a:off x="4700827" y="168205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186A780-40EF-4806-8639-0FAB038C4E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679066" flipH="1">
                <a:off x="4755234" y="162163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BB3C9596-8E09-498C-8BE4-BB66CEB053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559066" flipH="1">
                <a:off x="4801946" y="155764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3545CC44-A235-4A85-A473-552E5CA51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79066" flipH="1">
                <a:off x="4849048" y="149473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A2C6046-CD14-4746-B562-48EE184B0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259066" flipH="1">
                <a:off x="4897793" y="142941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60E086A-CD4D-4062-B46E-3D243C84C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39066" flipH="1">
                <a:off x="4939603" y="136075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79F9459-1E54-4B9E-A483-B2BA2CCDCE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19066" flipH="1">
                <a:off x="4980050" y="129021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8115189-4C24-4720-B50C-83CC496ADB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39066" flipH="1">
                <a:off x="5011578" y="1218444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95F876D-3470-404F-9243-5EC40DFE8F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19066" flipH="1">
                <a:off x="5044660" y="114554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FE1A81A-6E19-4769-A769-752E316AF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599066" flipH="1">
                <a:off x="5077077" y="107158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91CBFA3-B405-4674-8898-BB7C54B63D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79066" flipH="1">
                <a:off x="5108515" y="99762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90F675CC-B913-4DEB-89A9-BB0DE35FCF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99066" flipH="1">
                <a:off x="5132986" y="92129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DE0D60A8-7DFE-482F-B4FC-07C02BBFA5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79066" flipH="1">
                <a:off x="5155617" y="843751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0F0997A-644B-4DC0-BE1B-4A47AB1F19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059066" flipH="1">
                <a:off x="5173543" y="76729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9EADD15C-633F-4017-8B18-EA5D36C28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39066" flipH="1">
                <a:off x="5189220" y="686819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FEB1DA1-3A98-4123-8523-28DBC35C41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759066" flipH="1">
                <a:off x="5203298" y="607935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56453361-9F63-4034-9971-4882158EB9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39066" flipH="1">
                <a:off x="5217376" y="529050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6B8A1138-4A40-46E4-8CB6-1BEBD017A2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19066" flipH="1">
                <a:off x="5219297" y="44952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4DEE98DD-DA99-4522-A88D-1C08AB35C9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99066" flipH="1">
                <a:off x="5221217" y="36999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D629849E-30FB-43BD-912C-7AC793D163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19066" flipH="1">
                <a:off x="5227184" y="287702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ED8DC402-1874-4BAD-B72A-0DB6A46AE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99066" flipH="1">
                <a:off x="5222512" y="208957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13E2C7D-5231-4247-BEDD-F076294A29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979066" flipH="1">
                <a:off x="5218052" y="128868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AA7F7C0-A42C-43A2-80CE-CCB124FDBE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59066" flipH="1">
                <a:off x="5211120" y="4701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72AB0D0-1FCB-4B76-B7D8-A1971BE7D9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79066" flipH="1">
                <a:off x="5198033" y="-29683"/>
                <a:ext cx="1937" cy="10439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9BFC0FC-BF8E-4AAB-839D-FFE5A5429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1778" y="2667453"/>
            <a:ext cx="1070380" cy="4191252"/>
            <a:chOff x="2941778" y="2667453"/>
            <a:chExt cx="1070380" cy="4191252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7AFE548-A1F1-4495-89D5-FAEB1311D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941778" y="3200408"/>
              <a:ext cx="885940" cy="3658297"/>
              <a:chOff x="2941778" y="3200408"/>
              <a:chExt cx="885940" cy="3658297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1C8E530-811E-4E01-8969-CA0FB79FF4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304888" flipH="1">
                <a:off x="3256573" y="677981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69D3136-75DF-4206-956A-279FEC8B18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184888" flipH="1">
                <a:off x="3314833" y="667887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00B742F-F1D3-4BC5-A650-5E5D110E91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004888" flipH="1">
                <a:off x="3378190" y="657672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3DACBFE2-32E6-4B31-A0F1-2F73BDBAF8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884888" flipH="1">
                <a:off x="3436007" y="64750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7C8B670-C311-4FE2-856E-72FD25F19A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764888" flipH="1">
                <a:off x="3484450" y="63614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E1CB7D5-8CEC-4F16-B833-C8CA3251D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44888" flipH="1">
                <a:off x="3532971" y="62527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B9BF9A95-2848-4DB1-A322-2DEF7CFFFE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464888" flipH="1">
                <a:off x="3572889" y="614546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1655FA9-E402-464A-B834-B9BF918F74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344888" flipH="1">
                <a:off x="3609700" y="603056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E703E25-BDC3-48A2-8EE7-812AF9B1F9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224888" flipH="1">
                <a:off x="3646510" y="5915666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6B8D0C1-3603-4E1A-9587-A083C1A54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104888" flipH="1">
                <a:off x="3670741" y="580063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79358046-E400-48CC-B338-2C390DE39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924888" flipH="1">
                <a:off x="3696153" y="568682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1B006D4-89A2-43D7-BFA8-B70AF3F7F8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804888" flipH="1">
                <a:off x="3722316" y="5568741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4AF535CA-ADAF-4783-98A9-A56188856D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684888" flipH="1">
                <a:off x="3737065" y="545037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079D38BB-8A8D-4DFB-B3D6-8A337A1A91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564888" flipH="1">
                <a:off x="3748830" y="533029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9E8309B5-4A68-4D6C-B7A2-FFCB3CC75C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384888" flipH="1">
                <a:off x="3747770" y="5213979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67719F25-FC3D-4257-A6E0-FA6E53C55FC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264888" flipH="1">
                <a:off x="3748126" y="50951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5CEAD808-5181-499E-8029-9BBD45072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144888" flipH="1">
                <a:off x="3746936" y="497536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9833C6CB-F586-4534-891C-05E14EC055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024888" flipH="1">
                <a:off x="3744424" y="485614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5322DA61-797B-4FC1-BEAB-AC65AEF1FB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844888" flipH="1">
                <a:off x="3731044" y="473796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D1F9FD3-8946-4515-820F-A3FA331D41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724888" flipH="1">
                <a:off x="3714431" y="461925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4AFE36B-6249-4BEF-9752-AD5BC4BAC1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604888" flipH="1">
                <a:off x="3692114" y="45048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72B85882-3535-490E-9334-89A58D347B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484888" flipH="1">
                <a:off x="3664306" y="438644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F6A8FAD-A040-4657-B3D3-6B1A8C0F9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304888" flipH="1">
                <a:off x="3635304" y="427113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1BE435CB-92C8-4BE3-B412-F3DFF64B72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184888" flipH="1">
                <a:off x="3606302" y="4155823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BFF76230-D644-4DA5-9E80-F0688CB07E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4064888" flipH="1">
                <a:off x="3560459" y="40470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E6352973-882F-449B-BD82-1653A85421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944888" flipH="1">
                <a:off x="3514615" y="393826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0C483037-8490-4FC4-909B-B9738D246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764888" flipH="1">
                <a:off x="3472562" y="3823288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72ACA8F8-F236-4D26-ADB0-F61FBD25B0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44888" flipH="1">
                <a:off x="3418275" y="371958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ADF0B241-ABD7-4949-BBDA-6285680BE0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524888" flipH="1">
                <a:off x="3363457" y="3613937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A5A44A15-EF14-4EC3-99FA-34DFE18C1C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404888" flipH="1">
                <a:off x="3304217" y="3507404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5B7347DD-7F44-492E-BD6E-11F270DBED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224888" flipH="1">
                <a:off x="3239792" y="3411600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6655349-619F-4EEB-A88A-9E6744196B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104888" flipH="1">
                <a:off x="3164790" y="331474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8B79D492-0F9F-4299-90D0-B4D21365FB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84888" flipH="1">
                <a:off x="3092263" y="321930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858EC2F2-22B9-4679-A14E-7482E62F54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64888" flipH="1">
                <a:off x="3017791" y="3124395"/>
                <a:ext cx="2875" cy="154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Freeform 354">
              <a:extLst>
                <a:ext uri="{FF2B5EF4-FFF2-40B4-BE49-F238E27FC236}">
                  <a16:creationId xmlns:a16="http://schemas.microsoft.com/office/drawing/2014/main" id="{236CFB8A-D5CC-4EC4-B366-BCF49EE08F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9884888">
              <a:off x="2988669" y="2667453"/>
              <a:ext cx="1023489" cy="4136689"/>
            </a:xfrm>
            <a:custGeom>
              <a:avLst/>
              <a:gdLst>
                <a:gd name="connsiteX0" fmla="*/ 514487 w 1023489"/>
                <a:gd name="connsiteY0" fmla="*/ 4136689 h 4136689"/>
                <a:gd name="connsiteX1" fmla="*/ 479796 w 1023489"/>
                <a:gd name="connsiteY1" fmla="*/ 4082575 h 4136689"/>
                <a:gd name="connsiteX2" fmla="*/ 0 w 1023489"/>
                <a:gd name="connsiteY2" fmla="*/ 2364087 h 4136689"/>
                <a:gd name="connsiteX3" fmla="*/ 970682 w 1023489"/>
                <a:gd name="connsiteY3" fmla="*/ 20654 h 4136689"/>
                <a:gd name="connsiteX4" fmla="*/ 993407 w 1023489"/>
                <a:gd name="connsiteY4" fmla="*/ 0 h 4136689"/>
                <a:gd name="connsiteX5" fmla="*/ 1023489 w 1023489"/>
                <a:gd name="connsiteY5" fmla="*/ 8202 h 4136689"/>
                <a:gd name="connsiteX6" fmla="*/ 989302 w 1023489"/>
                <a:gd name="connsiteY6" fmla="*/ 39274 h 4136689"/>
                <a:gd name="connsiteX7" fmla="*/ 26333 w 1023489"/>
                <a:gd name="connsiteY7" fmla="*/ 2364087 h 4136689"/>
                <a:gd name="connsiteX8" fmla="*/ 502317 w 1023489"/>
                <a:gd name="connsiteY8" fmla="*/ 4068922 h 4136689"/>
                <a:gd name="connsiteX9" fmla="*/ 536898 w 1023489"/>
                <a:gd name="connsiteY9" fmla="*/ 4122864 h 413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3489" h="4136689">
                  <a:moveTo>
                    <a:pt x="514487" y="4136689"/>
                  </a:moveTo>
                  <a:lnTo>
                    <a:pt x="479796" y="4082575"/>
                  </a:lnTo>
                  <a:cubicBezTo>
                    <a:pt x="175330" y="3581492"/>
                    <a:pt x="0" y="2993264"/>
                    <a:pt x="0" y="2364087"/>
                  </a:cubicBezTo>
                  <a:cubicBezTo>
                    <a:pt x="0" y="1448919"/>
                    <a:pt x="370945" y="620390"/>
                    <a:pt x="970682" y="20654"/>
                  </a:cubicBezTo>
                  <a:lnTo>
                    <a:pt x="993407" y="0"/>
                  </a:lnTo>
                  <a:lnTo>
                    <a:pt x="1023489" y="8202"/>
                  </a:lnTo>
                  <a:lnTo>
                    <a:pt x="989302" y="39274"/>
                  </a:lnTo>
                  <a:cubicBezTo>
                    <a:pt x="394330" y="634245"/>
                    <a:pt x="26333" y="1456191"/>
                    <a:pt x="26333" y="2364087"/>
                  </a:cubicBezTo>
                  <a:cubicBezTo>
                    <a:pt x="26333" y="2988265"/>
                    <a:pt x="200269" y="3571818"/>
                    <a:pt x="502317" y="4068922"/>
                  </a:cubicBezTo>
                  <a:lnTo>
                    <a:pt x="536898" y="4122864"/>
                  </a:ln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C733035-E3B0-4503-8AD1-A8AD345C5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739066">
            <a:off x="5109742" y="1091236"/>
            <a:ext cx="2877042" cy="2500298"/>
            <a:chOff x="5281603" y="104899"/>
            <a:chExt cx="6910397" cy="6005491"/>
          </a:xfrm>
        </p:grpSpPr>
        <p:sp>
          <p:nvSpPr>
            <p:cNvPr id="143" name="Freeform 532">
              <a:extLst>
                <a:ext uri="{FF2B5EF4-FFF2-40B4-BE49-F238E27FC236}">
                  <a16:creationId xmlns:a16="http://schemas.microsoft.com/office/drawing/2014/main" id="{060686AE-2604-49AC-96FE-95DE3926C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4D0AC67-8CED-4685-9EA6-D9A2926855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B26223F4-4FBD-480E-9C92-291961DB83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DD69673-15CA-42F2-B172-9A6228114A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AA1DE507-E255-4901-9A13-225CAC434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1C28D5A-8204-4E22-B598-A50CC9CAB9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FCCC9FE2-617B-4AAC-885F-EEA8D05009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38B2AD70-681D-48E1-BFCD-256FD207E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945E4A4A-6520-4ED1-B1F4-92F7A246BB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9C8D953-0679-4FD4-8D8F-CA98E35293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84BFF03-7516-4075-9220-6B0E6343C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7565D2F6-D8EC-4FBE-A5B3-2CFFD47EF2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619CBD6C-F312-4BC7-988D-E668D7A19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768F19D8-6E6A-40CE-ACFE-31AB3D9463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3747A3E-9566-47FC-8467-E6AA95FDC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8433EB9-4D02-4738-A58D-C9BFD617C1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2DA60593-0FB9-400D-A7E8-950C701363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91357033-493E-4BB5-90CE-50B15B8922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89E0C057-1791-4F43-8D83-02D46B6026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60A0B44A-7297-4BAC-A7FC-63DC1E9576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4EB46B32-3AF2-4CEF-BA6D-2F28AD11B2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32F0294A-F34F-455C-B6F6-9932D1F90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98FC295C-8260-4059-B0A7-3BF90787C8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5A927E98-F4E6-41F4-817A-0EB99C875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FB9F5E23-9B1F-45F2-91BC-6156E9D41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1DAFC55F-5F38-4EFF-94AE-D48729ABDE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4F03A776-4194-47B3-8F5D-90D0B4CFD8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B4BBFD3-E7B2-449A-9C0B-A6F4FF8CC2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FB50DFBF-D716-4730-8A6A-46CBA33DDC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8BFA276E-82F2-4AB9-881D-FF2FFB3FA4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4033428-2D66-4162-95BD-2F12AE214E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932FABEB-7D31-4F74-8A8D-611EB31FA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C2A4BEEF-4C3B-48A5-AE18-0657A9C9D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053EEFA-1D75-42F7-BE4A-1942EABF9F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A7A9C9C-3652-48C3-991A-5C09CC41BE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4EC3A9C0-F263-4B32-A75E-8AF7DF85E9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9B705704-77CA-45BE-9A33-EFC7761F4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2F85FF6-A2E4-40A6-A585-8E90A1232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E3C0D6C1-D5DE-43CC-8E5E-EE2D977B30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EA27F37C-7743-4071-B3A8-FE9891946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E6BE4277-0719-4C3F-AB91-A39219E95A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C598D1FA-AC62-4198-B769-3A0A43C5DA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3FBC6465-F070-4C9C-BD72-70805E96A5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E43C0142-FD19-450B-AEDD-1B112CDD4D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4326969B-EEC5-49C7-9B79-C60A74E99D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D3FC748A-E18E-48D7-8221-B3C79B7728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743BEB50-3C60-480B-98E6-526D891E13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7A09EFF1-57B2-441C-A65D-F80F91AF85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E653072-D2CB-44ED-8DAE-A4AAB6220E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93439558-D82E-4DA9-BA07-56ECB1671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4E23B3D-96DA-422E-B3B9-5E63CC39A1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D44A63F3-E844-4CA3-96D5-86468D1A0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C37C5594-9A47-4042-86ED-4430B0C249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D6C36373-AEC5-42A3-A736-A7DA9522C8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B6F500A8-1222-4633-B864-FE1A46EFB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BDC00E85-B502-4F51-90EF-E127C969EC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A4B7F86C-370B-445E-816B-FB7AF98478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AC6C76C6-CADA-4A5B-8B5F-1B329A469C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AB58DBA9-FB9A-4144-BEB9-F6DDADF226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979C210-280E-4C43-A203-05A4CC4346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BC350E9D-801B-44C8-83BB-DDF0A2CC69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7AC5A19-E4BA-448B-85AB-9659A61669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D89B4562-E063-419D-A8B1-B5F229D9E8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6247D239-ADA9-42E2-BAE8-870D91D3A7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C50D3499-2A11-458E-A5FA-DEA58C3EDC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4D67E724-8448-4793-AEA4-662559D117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1047D62E-2BEC-4ED3-838A-9F1CB9E4A9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85884BAE-AFFF-42B1-A55E-DCB2AD78FF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AE3B6F5C-B0E2-49BA-B4DD-F2375F09E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2D34BCE5-06E2-4638-87F6-01DA4512E8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4C0653E4-19C5-40F7-99CD-0D36B207E7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E75B739F-5AAE-41A6-8994-2D1663E197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E57B1015-CC8B-44E4-8ABA-5FB69D679A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F749C5BB-0E8C-4B72-931F-174B6A5F53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EBF5136-E025-49A5-947E-4FDCDAAC4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7A5B4E44-6117-4E41-972F-977A80B7F8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9C4BBE1-A7E3-40CB-8CDC-334BF7809F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BF0E7B3F-9823-4F1A-ABC3-574D90DC13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98F0AEB-4870-4B69-9D50-8BE962BB89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0822636C-45FF-46D6-BAA4-BABB54497E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B61FDB1-E122-BB4C-EF19-D5BC74CBD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8" r="-5" b="-5"/>
          <a:stretch/>
        </p:blipFill>
        <p:spPr>
          <a:xfrm>
            <a:off x="1215882" y="10"/>
            <a:ext cx="3910184" cy="2304168"/>
          </a:xfrm>
          <a:custGeom>
            <a:avLst/>
            <a:gdLst/>
            <a:ahLst/>
            <a:cxnLst/>
            <a:rect l="l" t="t" r="r" b="b"/>
            <a:pathLst>
              <a:path w="3910184" h="2304178">
                <a:moveTo>
                  <a:pt x="32864" y="0"/>
                </a:moveTo>
                <a:lnTo>
                  <a:pt x="3877322" y="0"/>
                </a:lnTo>
                <a:lnTo>
                  <a:pt x="3900090" y="149190"/>
                </a:lnTo>
                <a:cubicBezTo>
                  <a:pt x="3906765" y="214915"/>
                  <a:pt x="3910184" y="281602"/>
                  <a:pt x="3910184" y="349087"/>
                </a:cubicBezTo>
                <a:cubicBezTo>
                  <a:pt x="3910184" y="1428854"/>
                  <a:pt x="3034859" y="2304178"/>
                  <a:pt x="1955092" y="2304178"/>
                </a:cubicBezTo>
                <a:cubicBezTo>
                  <a:pt x="875325" y="2304178"/>
                  <a:pt x="0" y="1428854"/>
                  <a:pt x="0" y="349087"/>
                </a:cubicBezTo>
                <a:cubicBezTo>
                  <a:pt x="0" y="281602"/>
                  <a:pt x="3419" y="214915"/>
                  <a:pt x="10094" y="14919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85E01-D26E-E5A4-5C65-86729CDE9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96"/>
          <a:stretch/>
        </p:blipFill>
        <p:spPr>
          <a:xfrm>
            <a:off x="-219" y="2273740"/>
            <a:ext cx="3622862" cy="4584260"/>
          </a:xfrm>
          <a:custGeom>
            <a:avLst/>
            <a:gdLst/>
            <a:ahLst/>
            <a:cxnLst/>
            <a:rect l="l" t="t" r="r" b="b"/>
            <a:pathLst>
              <a:path w="3622862" h="4584260">
                <a:moveTo>
                  <a:pt x="706129" y="0"/>
                </a:moveTo>
                <a:cubicBezTo>
                  <a:pt x="2316996" y="0"/>
                  <a:pt x="3622862" y="1305866"/>
                  <a:pt x="3622862" y="2916733"/>
                </a:cubicBezTo>
                <a:cubicBezTo>
                  <a:pt x="3622862" y="3520808"/>
                  <a:pt x="3439225" y="4081993"/>
                  <a:pt x="3124730" y="4547506"/>
                </a:cubicBezTo>
                <a:lnTo>
                  <a:pt x="3097246" y="4584260"/>
                </a:lnTo>
                <a:lnTo>
                  <a:pt x="0" y="4584260"/>
                </a:lnTo>
                <a:lnTo>
                  <a:pt x="0" y="87518"/>
                </a:lnTo>
                <a:lnTo>
                  <a:pt x="47423" y="74689"/>
                </a:lnTo>
                <a:cubicBezTo>
                  <a:pt x="259105" y="25825"/>
                  <a:pt x="479601" y="0"/>
                  <a:pt x="706129" y="0"/>
                </a:cubicBezTo>
                <a:close/>
              </a:path>
            </a:pathLst>
          </a:custGeom>
        </p:spPr>
      </p:pic>
      <p:grpSp>
        <p:nvGrpSpPr>
          <p:cNvPr id="224" name="Group 223">
            <a:extLst>
              <a:ext uri="{FF2B5EF4-FFF2-40B4-BE49-F238E27FC236}">
                <a16:creationId xmlns:a16="http://schemas.microsoft.com/office/drawing/2014/main" id="{4736EC46-F101-4A9F-986E-C9F5B5266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35618" y="-6743"/>
            <a:ext cx="4126199" cy="3805391"/>
            <a:chOff x="8335618" y="-6743"/>
            <a:chExt cx="4126199" cy="3805391"/>
          </a:xfrm>
        </p:grpSpPr>
        <p:sp>
          <p:nvSpPr>
            <p:cNvPr id="225" name="Freeform 472">
              <a:extLst>
                <a:ext uri="{FF2B5EF4-FFF2-40B4-BE49-F238E27FC236}">
                  <a16:creationId xmlns:a16="http://schemas.microsoft.com/office/drawing/2014/main" id="{59EA9385-3D21-4D34-B13A-24FB9E8E9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739066">
              <a:off x="8643787" y="-19382"/>
              <a:ext cx="3509861" cy="4126199"/>
            </a:xfrm>
            <a:custGeom>
              <a:avLst/>
              <a:gdLst>
                <a:gd name="connsiteX0" fmla="*/ 3506004 w 3509861"/>
                <a:gd name="connsiteY0" fmla="*/ 51598 h 4126199"/>
                <a:gd name="connsiteX1" fmla="*/ 3509861 w 3509861"/>
                <a:gd name="connsiteY1" fmla="*/ 75992 h 4126199"/>
                <a:gd name="connsiteX2" fmla="*/ 3265815 w 3509861"/>
                <a:gd name="connsiteY2" fmla="*/ 38747 h 4126199"/>
                <a:gd name="connsiteX3" fmla="*/ 2965063 w 3509861"/>
                <a:gd name="connsiteY3" fmla="*/ 23559 h 4126199"/>
                <a:gd name="connsiteX4" fmla="*/ 23559 w 3509861"/>
                <a:gd name="connsiteY4" fmla="*/ 2965064 h 4126199"/>
                <a:gd name="connsiteX5" fmla="*/ 195913 w 3509861"/>
                <a:gd name="connsiteY5" fmla="*/ 3959533 h 4126199"/>
                <a:gd name="connsiteX6" fmla="*/ 260715 w 3509861"/>
                <a:gd name="connsiteY6" fmla="*/ 4122429 h 4126199"/>
                <a:gd name="connsiteX7" fmla="*/ 236868 w 3509861"/>
                <a:gd name="connsiteY7" fmla="*/ 4126199 h 4126199"/>
                <a:gd name="connsiteX8" fmla="*/ 173735 w 3509861"/>
                <a:gd name="connsiteY8" fmla="*/ 3967497 h 4126199"/>
                <a:gd name="connsiteX9" fmla="*/ 0 w 3509861"/>
                <a:gd name="connsiteY9" fmla="*/ 2965064 h 4126199"/>
                <a:gd name="connsiteX10" fmla="*/ 2965063 w 3509861"/>
                <a:gd name="connsiteY10" fmla="*/ 0 h 4126199"/>
                <a:gd name="connsiteX11" fmla="*/ 3268224 w 3509861"/>
                <a:gd name="connsiteY11" fmla="*/ 15309 h 412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9861" h="4126199">
                  <a:moveTo>
                    <a:pt x="3506004" y="51598"/>
                  </a:moveTo>
                  <a:lnTo>
                    <a:pt x="3509861" y="75992"/>
                  </a:lnTo>
                  <a:lnTo>
                    <a:pt x="3265815" y="38747"/>
                  </a:lnTo>
                  <a:cubicBezTo>
                    <a:pt x="3166930" y="28704"/>
                    <a:pt x="3066597" y="23559"/>
                    <a:pt x="2965063" y="23559"/>
                  </a:cubicBezTo>
                  <a:cubicBezTo>
                    <a:pt x="1340516" y="23559"/>
                    <a:pt x="23559" y="1340516"/>
                    <a:pt x="23559" y="2965064"/>
                  </a:cubicBezTo>
                  <a:cubicBezTo>
                    <a:pt x="23560" y="3314088"/>
                    <a:pt x="84347" y="3648914"/>
                    <a:pt x="195913" y="3959533"/>
                  </a:cubicBezTo>
                  <a:lnTo>
                    <a:pt x="260715" y="4122429"/>
                  </a:lnTo>
                  <a:lnTo>
                    <a:pt x="236868" y="4126199"/>
                  </a:lnTo>
                  <a:lnTo>
                    <a:pt x="173735" y="3967497"/>
                  </a:lnTo>
                  <a:cubicBezTo>
                    <a:pt x="61275" y="3654391"/>
                    <a:pt x="0" y="3316882"/>
                    <a:pt x="0" y="2965064"/>
                  </a:cubicBezTo>
                  <a:cubicBezTo>
                    <a:pt x="0" y="1327504"/>
                    <a:pt x="1327504" y="0"/>
                    <a:pt x="2965063" y="0"/>
                  </a:cubicBezTo>
                  <a:cubicBezTo>
                    <a:pt x="3067411" y="0"/>
                    <a:pt x="3168547" y="5186"/>
                    <a:pt x="3268224" y="15309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7513CEBB-25EB-45D6-B82A-60A5C5024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86805" y="-6743"/>
              <a:ext cx="3463561" cy="3785601"/>
              <a:chOff x="8686805" y="-6743"/>
              <a:chExt cx="3463561" cy="3785601"/>
            </a:xfrm>
          </p:grpSpPr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1FA7277A-528C-4A6C-941E-761E0AD160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9066" flipH="1">
                <a:off x="8795466" y="4390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50BEDC85-154E-40EF-9F1B-3664628208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9066" flipH="1">
                <a:off x="8817382" y="3335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A141DEEB-A27A-4D2D-9EB0-3E9FFC1FFA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79066" flipH="1">
                <a:off x="8841253" y="2277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7C56D2A9-EFDC-4555-9524-682B62780F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99066" flipH="1">
                <a:off x="8872780" y="12756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F28B9091-30F7-4329-A9AF-4864F63CB7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9066" flipH="1">
                <a:off x="8904709" y="2818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A2A7D25A-9C16-45B3-B757-CB5C818B22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9066" flipH="1">
                <a:off x="8942715" y="-7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D9EA82F5-3DB0-4D16-BC47-A8274008F0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59066" flipH="1">
                <a:off x="8781091" y="54329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2376144F-2062-4EA2-B107-885D23EF7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39066" flipH="1">
                <a:off x="8766257" y="64867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00ACC68D-A92C-43A6-9E67-0AF1CDEFC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9066" flipH="1">
                <a:off x="8760253" y="75722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9E3AC0F6-D75D-428F-8545-0C2E985D0F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9066" flipH="1">
                <a:off x="8754813" y="86220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4EA506A2-73B4-480F-9238-6C8E1792A2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19066" flipH="1">
                <a:off x="8754971" y="96879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58F6C9DA-C613-43FF-9E8B-DFB369009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899066" flipH="1">
                <a:off x="8755130" y="10753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3764FA3A-6A6F-48B1-8D06-81CC4255BD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9066" flipH="1">
                <a:off x="8766318" y="11800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02C4E68D-A6BF-457C-A997-8CF355D88F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9066" flipH="1">
                <a:off x="8777506" y="12847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ED77E65B-F979-4A5D-B397-D93B5925A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79066" flipH="1">
                <a:off x="8798781" y="13902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04E5112C-8BE9-4A00-B0CB-E363DE4CAB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59066" flipH="1">
                <a:off x="8820056" y="149576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6AC27022-4726-435D-ACB3-405EDE7595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9066" flipH="1">
                <a:off x="8841331" y="160127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06F15705-9240-4447-992C-E388B1DAB3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9066" flipH="1">
                <a:off x="8870734" y="17016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8FC7441C-978B-4861-A57A-DD0FC87E9E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39066" flipH="1">
                <a:off x="8901919" y="180230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5E816D80-966C-44B6-A27B-CF3AF39B17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19066" flipH="1">
                <a:off x="8938578" y="190321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DA705B0-5B66-410F-835F-AABFC552E1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9066" flipH="1">
                <a:off x="8979385" y="200125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0437CBB3-98F4-443A-953A-78FF53CDF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9066" flipH="1">
                <a:off x="9028039" y="209832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58448AB1-09DE-40AA-8B25-3DA9F88AA5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99066" flipH="1">
                <a:off x="9077438" y="21907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41CAC219-1B86-4A16-AD68-C7D893953B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279066" flipH="1">
                <a:off x="9126837" y="228324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8252D2A5-04F8-4874-A715-AA5FBCB984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9066" flipH="1">
                <a:off x="9182708" y="237823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84D5314A-8380-42F7-979C-5E6A60053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9066" flipH="1">
                <a:off x="9243661" y="246283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2FA20EF6-6B2E-4971-A0E5-FB7D6BDEC2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859066" flipH="1">
                <a:off x="9303730" y="2552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00D192B-3A7A-48B1-AD1E-ACD83548AD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39066" flipH="1">
                <a:off x="9365449" y="26365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923BC388-12DB-4FF3-9C46-48DD1F758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9066" flipH="1">
                <a:off x="9440317" y="271778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AB0C5285-64BF-4C75-9D9D-EF4BEA6F5F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9066" flipH="1">
                <a:off x="9511226" y="279731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24099C36-B04F-4701-9277-DB6C255D27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19066" flipH="1">
                <a:off x="9584056" y="286926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E13B2E38-BD39-489D-8415-380923ED11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199066" flipH="1">
                <a:off x="9664273" y="2941493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D06169D4-7B4A-4F70-BC5F-C9E328B7DE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079066" flipH="1">
                <a:off x="9744490" y="301372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77572674-57DE-44ED-ABCF-AE6BEE2302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959066" flipH="1">
                <a:off x="9829433" y="307573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E9C6C995-151C-4B2D-8AD0-4D4991C72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779066" flipH="1">
                <a:off x="9912951" y="3138266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904246BC-CF3B-46B0-ABA6-CFA4FE791E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659066" flipH="1">
                <a:off x="9999678" y="320297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12296306-3FC8-4ACD-81BC-84C52CC169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539066" flipH="1">
                <a:off x="10090827" y="325848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F6AC4696-A1BE-48B5-8E84-4956361C70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419066" flipH="1">
                <a:off x="10184468" y="331218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2C776318-91E1-4F19-A105-9E9E9D8CF1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239066" flipH="1">
                <a:off x="10279751" y="33540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82A89614-5D6D-4A14-9F34-DC79C4BAE7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119066" flipH="1">
                <a:off x="10376536" y="339795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9848CE01-C5C1-421B-BF78-8FB752D702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999066" flipH="1">
                <a:off x="10474724" y="3440992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FFC9A2CA-BB6C-4307-9757-8EA35AEAC7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879066" flipH="1">
                <a:off x="10572911" y="348272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C206D836-8B8B-496C-8D5A-E197BE9CC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699066" flipH="1">
                <a:off x="10674235" y="3515215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90BE283F-2A40-4CAE-91C8-707BA454DF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579066" flipH="1">
                <a:off x="10777184" y="35452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385CFD2B-14DD-414E-98AC-9BD43830AF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459066" flipH="1">
                <a:off x="10878685" y="356905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53FC7D0D-5B64-4BC4-8F9F-903437226C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339066" flipH="1">
                <a:off x="10985523" y="358987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5BDC1DF-9D0C-45F2-ADC3-81C0AA7E2E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159066" flipH="1">
                <a:off x="11090248" y="360856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5DCF72C2-8F7C-4D33-BF75-BB9DB20F4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1039066" flipH="1">
                <a:off x="11194974" y="3627250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916016D1-C18F-483B-A0E6-7C08A5F47D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919066" flipH="1">
                <a:off x="11300553" y="362979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C6CDAF8A-CB8A-42C7-A96E-29AFDD414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799066" flipH="1">
                <a:off x="11406133" y="3632349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E6921BF1-E470-475B-9300-A43F4A2382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619066" flipH="1">
                <a:off x="11515381" y="36402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AFFBDD47-C5A4-4044-8E2C-206B3A49FF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499066" flipH="1">
                <a:off x="11619921" y="3634068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F045AF69-D818-44A4-87C7-12144964C1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379066" flipH="1">
                <a:off x="11726244" y="362814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09D8DA51-A4FC-45CE-B28B-6EACAFAD91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259066" flipH="1">
                <a:off x="11834913" y="361894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8A6BE768-F8DB-463A-9472-3EC510890E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079066" flipH="1">
                <a:off x="11936733" y="3601571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36FBF9B1-44D1-4B18-A590-FF97D8149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959066" flipH="1">
                <a:off x="12043295" y="3575954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B56678CE-D620-4C37-A0F8-ABD82996F5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839066" flipH="1">
                <a:off x="12147794" y="3551837"/>
                <a:ext cx="2572" cy="138587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99D5667-5445-A8DF-336E-ADA4D6423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3" r="10031" b="5"/>
          <a:stretch/>
        </p:blipFill>
        <p:spPr>
          <a:xfrm>
            <a:off x="5540446" y="780500"/>
            <a:ext cx="2851962" cy="2851962"/>
          </a:xfrm>
          <a:custGeom>
            <a:avLst/>
            <a:gdLst/>
            <a:ahLst/>
            <a:cxnLst/>
            <a:rect l="l" t="t" r="r" b="b"/>
            <a:pathLst>
              <a:path w="2851962" h="2851962">
                <a:moveTo>
                  <a:pt x="1425981" y="0"/>
                </a:moveTo>
                <a:cubicBezTo>
                  <a:pt x="2213529" y="0"/>
                  <a:pt x="2851962" y="638433"/>
                  <a:pt x="2851962" y="1425981"/>
                </a:cubicBezTo>
                <a:cubicBezTo>
                  <a:pt x="2851962" y="2213529"/>
                  <a:pt x="2213529" y="2851962"/>
                  <a:pt x="1425981" y="2851962"/>
                </a:cubicBezTo>
                <a:cubicBezTo>
                  <a:pt x="638433" y="2851962"/>
                  <a:pt x="0" y="2213529"/>
                  <a:pt x="0" y="1425981"/>
                </a:cubicBezTo>
                <a:cubicBezTo>
                  <a:pt x="0" y="638433"/>
                  <a:pt x="638433" y="0"/>
                  <a:pt x="1425981" y="0"/>
                </a:cubicBez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23C59A6-F3F8-F21B-8D4D-25BB1D0C6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9" r="-3" b="18251"/>
          <a:stretch/>
        </p:blipFill>
        <p:spPr>
          <a:xfrm>
            <a:off x="8908937" y="-1"/>
            <a:ext cx="3283065" cy="3574038"/>
          </a:xfrm>
          <a:custGeom>
            <a:avLst/>
            <a:gdLst/>
            <a:ahLst/>
            <a:cxnLst/>
            <a:rect l="l" t="t" r="r" b="b"/>
            <a:pathLst>
              <a:path w="3283065" h="3574038">
                <a:moveTo>
                  <a:pt x="191559" y="0"/>
                </a:moveTo>
                <a:lnTo>
                  <a:pt x="3283065" y="0"/>
                </a:lnTo>
                <a:lnTo>
                  <a:pt x="3283065" y="3480152"/>
                </a:lnTo>
                <a:lnTo>
                  <a:pt x="3181697" y="3507574"/>
                </a:lnTo>
                <a:cubicBezTo>
                  <a:pt x="2993327" y="3551058"/>
                  <a:pt x="2797112" y="3574038"/>
                  <a:pt x="2595530" y="3574038"/>
                </a:cubicBezTo>
                <a:cubicBezTo>
                  <a:pt x="1162058" y="3574038"/>
                  <a:pt x="0" y="2411980"/>
                  <a:pt x="0" y="978508"/>
                </a:cubicBezTo>
                <a:cubicBezTo>
                  <a:pt x="0" y="642538"/>
                  <a:pt x="63834" y="321477"/>
                  <a:pt x="180034" y="2679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62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F17242-5C4E-B4EE-8157-79606101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Poultry Enterprise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C1A4634-CF00-456C-BBEC-CEAAAAD0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id="{90EFC584-AC34-453E-8A9C-7BEB89F6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35E9C08F-794C-4E4D-AFF0-0A985895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F1C99F1A-BB7C-49E1-98CF-DE2892091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3B542F9-2D05-417C-A7AD-7AFFB7E0B0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6FF1997A-17D4-4819-9FC2-B884E3104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321503FF-7286-464B-8630-3BA09AB8D0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8A67DC0-D5C3-472C-AEAD-035EED2C6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A07BA38-40D5-4536-B326-48FBBFA10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6D5E409-3A71-49C0-95CE-D1538BDE0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70021DA-07B9-4496-8207-A757FAB41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B27B1A5-5C41-4BC2-9105-D39F5E0C4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D5B4BDD0-9FB4-452D-A638-BFD7F32AA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CCF1E199-162B-4EAA-B5F7-D9163A1FF5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0AE6598-0863-406C-ADA1-A77503262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3371116-3488-4DB2-A304-1F3C5928D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908A675-2DB3-443D-9FD0-66C85E1CE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DC278961-7F1D-429D-BEBE-98973C70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71ADF9F0-31DE-49C4-924E-888A58F0A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46107732-E440-421D-976A-BD867376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D60366E1-EC44-4EFF-A8C6-ECDE627C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9A78416-2D8B-4B20-98C8-1029FD4603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BE981C-5C80-4E13-9FD8-B35455F75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8F430D8-931C-4E93-9D8C-1357AD8DB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4C41E18-8B54-480B-83D8-8176A0539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AFC2AFA4-1C48-4D20-8B9F-8EEA48F3D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1156742D-7511-44F3-BB8C-4F52C41B9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F5B4A8E-5A92-468F-AFA9-29EE21CAB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B1B3F74-161B-4BC9-9E53-04EAF4762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D4E709A-22B5-40DA-96AF-AC16C377B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7CE75552-806C-4FF6-A5C3-3B8DEA629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1B20381-8B16-4D78-9E15-1D8ED59DD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0C44C95-4178-4E32-BB3A-33475943AF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8EE41B3A-EEFE-4CB9-872E-414F7958D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2922CEA-12B3-483F-9178-4C62B3CF2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03F5F6A6-C06F-42AE-9FBD-4B3BCB4AC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661ED679-2530-4361-B95B-B05F1C941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35C9826-4C9B-4A12-BC07-700ACCD4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3C2E88E6-BE2E-4523-962A-86D55D7D1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927BAF17-D38B-4F1C-B564-BC3B5E5A8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FDD6921-0E35-49D0-B71C-28BBA4375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955FA46-DEA3-469F-B77D-93DC5E266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669F542-38C0-48F1-8AAC-2969D20A5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710B796-9CE4-4EB4-BF7F-11851B718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C0281A4-7AF1-4013-837D-31C95EEEC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9EDB2E49-0514-48F8-BC6A-83DE95F117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B2B6D20-7D59-4DF1-BFD3-A4C5708CF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5B00B150-B796-4C5C-AC31-98D060282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A89CD9D5-F74D-4CE0-9C43-EC23B03979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C1AB5F8-6407-403F-B281-8B192B383F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C7BFA8A-97EA-4088-A90E-A902C03F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D2DC1CD-8EC5-4976-ADEB-2E06164C0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7277F67-4C66-4421-AE77-90895E80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3E05E8F7-5B28-4E47-924C-90D8456CD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5A85ACD6-DBB1-401A-BBBA-003F9B77A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7B2C7E58-C86A-4951-B94C-D73FA7FDA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D02D4B54-E8D9-4A8E-A8AF-D0BA9FDC4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D90138EB-1F72-421B-AEFA-A56128397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F559951-B6A6-4E50-BC91-2E2C2D55F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D77725C9-CDB3-41D2-AFD0-4BFC5F908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5C36F5EB-F912-43CE-8DBF-86CBC786C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635FAFC1-CD70-4F35-BEAC-92156D10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754F09C1-35B1-4C5D-AFCE-0FF5E43349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23EF58D0-8110-451E-82EC-9D42493F1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014D619-9F4F-484E-B941-8476F8B1B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42C3904F-B896-45BD-B89B-F91A95535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C857C33-5660-41D2-85EF-8DF89C7A1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CD37B5DF-F507-4477-BDDA-A16D866039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2059CCF-A142-4899-9CB2-96989FDB0C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D54F23F-3CCE-4230-9450-7E0F57C83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7A327725-CC82-4EC4-BC62-404DF8C92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D43BC259-8300-4DA0-B0F4-9D4F96A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4587A259-7B5F-4BB1-ACBB-9F8AFE340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2D793FA1-D76B-4059-9FC6-4A43614CD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65E1101-60DE-4A2E-83CB-F2120F3EE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5FC297E9-5BAF-4DFE-98C5-D210C07A6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3088415C-6522-4AB4-8D73-0BEFB4E71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FCD617DB-B3D3-4213-A9DD-8BA7932B15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450E7E0-1ACD-47BB-9687-C3FBFEEE8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A595F51C-2E95-4044-B3D8-A2F596443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87D73B1-3A33-491F-BA89-51B283910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4">
            <a:extLst>
              <a:ext uri="{FF2B5EF4-FFF2-40B4-BE49-F238E27FC236}">
                <a16:creationId xmlns:a16="http://schemas.microsoft.com/office/drawing/2014/main" id="{43433406-8C02-D83B-787F-54BF076D5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883"/>
          <a:stretch/>
        </p:blipFill>
        <p:spPr>
          <a:xfrm>
            <a:off x="6080591" y="-2008"/>
            <a:ext cx="4787317" cy="3415082"/>
          </a:xfrm>
          <a:custGeom>
            <a:avLst/>
            <a:gdLst/>
            <a:ahLst/>
            <a:cxnLst/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263" name="Rectangle 262">
            <a:extLst>
              <a:ext uri="{FF2B5EF4-FFF2-40B4-BE49-F238E27FC236}">
                <a16:creationId xmlns:a16="http://schemas.microsoft.com/office/drawing/2014/main" id="{73710393-C767-43F2-8FBD-DFC6C6DE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4BFFD1D-EF0D-48A3-9398-5E7B3768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266" name="Freeform 97">
              <a:extLst>
                <a:ext uri="{FF2B5EF4-FFF2-40B4-BE49-F238E27FC236}">
                  <a16:creationId xmlns:a16="http://schemas.microsoft.com/office/drawing/2014/main" id="{689353F2-B99A-4264-BFDB-C10D8AD9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9F98F031-719D-4CBA-9C8B-E0A16DED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7F0BF977-B855-4AE5-99C3-F8550048EA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C05AF72D-9C25-41BB-AFCB-D81AB9F0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409F544-D26B-4B8D-A0B1-2B69366CAF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140E36F-2ED8-4E26-A0A6-22A45C16F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B0B721E5-9AB8-40F1-B00D-61675608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09CFBE9-3E08-47A9-B687-16CF8470F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545ECBDB-CBEA-4FE2-9E19-DE507EB6A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51074F87-299E-4574-9457-E4F77FCE1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CE00CA3D-9F09-45AE-A510-200EA63E7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3163250-DF2D-468F-B58F-00BAA42AA1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681CDB55-0C2A-4128-AFAE-E4E44AF7A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1A5269C-2089-465D-A3AE-65A3CE6CB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8819BCAD-CAB9-4FE6-9F21-B85071FB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FB5EC56C-C8D8-4050-A2D1-B7B3FCCAA1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54491DEA-A55D-4C28-8AA6-9691A9A623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3D2A244-B4BB-40E3-B23C-5A15E1136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00BE7D9-15CD-4F76-8597-011B589BD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2903E31-22BB-47A0-BDF6-353CA627E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28FBC987-7B23-444C-9FC8-ADF3DB98A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2BD496B3-1F2A-4819-87F8-C5495A4478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223F66-B81A-4BA8-898A-9296BA771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A4F6E2F1-3B98-4D0D-A2CC-CD3D34022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B0DE108-EDF9-4067-B14D-3F17C4178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055FFCF-CA93-4598-B922-5EA119443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7523144-7D36-41B0-86AA-C3B35B13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9D512F63-F2C0-48C7-82E7-2A84D3F29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D99DBCA8-4345-4F25-8A39-13AFB2301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FE38C341-8388-4F81-8CBC-B056FC5B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3D20619E-EAE0-4725-B705-3D96E4F2B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098F849-CF8B-4E75-97B7-14CB4C0AE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CBDDB4DD-24C7-4C8F-BE07-DC216C48D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96E2ABB4-F943-4C41-B285-49F7197BB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203E42AE-9861-4212-A16A-678589A4A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35CD4731-613E-42C2-A908-A29E0AF020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1001F03-2B3E-4023-8260-E9EA19376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D7702AAD-5D5B-43DA-8A9F-6221A6FBB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6E0DD68-D9E9-4561-8866-9A2D4C773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77220253-1375-4EAE-9C85-48074FA20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AEA6172-DD83-42B0-A5F8-EF4B4CC9E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43A7DA82-BA46-4425-BD0B-179C4381EB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BB050357-22AB-495E-B0C2-817819D20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5872618-FD07-41C6-A602-6BA800CA8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60EBF58-84D1-4B32-9EC8-DF37EB906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6BFE94F-474A-453D-AE3A-E4D9D48B0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7B3DA309-9228-4CBE-874D-94C7DDF02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45109F74-E11C-47CD-8176-A40CB370C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8E8D113C-6520-46F0-95D7-D91F597A6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3B703F40-0099-48A5-B79D-D7FF353A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46DEE307-85EF-4D2A-A1B3-A8D009DE4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00D9A5-388A-4962-914B-1E57A004C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D1D8C77F-83F8-4142-8766-2CDD2E28E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214FE36-2FD1-49AD-AA59-F50D2BAB0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59FD549-6C27-406B-8154-0FEEC74C2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ABBFD3F1-CDDE-47A0-89AD-80663926B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B1AFA091-C2EE-45A9-9D47-6641B3D009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587CC879-926F-4955-AB23-62E0F3B6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E6EA0EB-77AA-4D8F-A1C9-F0AFA039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EEDD9179-D665-453B-8A0D-C8AB1577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BBC4C827-7F4E-4E60-A479-6CCAAC82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8DAB12A-BCD3-43ED-A83B-A624D1665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50401A41-60CB-4425-AA21-70CDEE8B2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27DB940E-119E-46EA-8B0D-8048C979B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9F999AF0-B77A-4AA0-9E7F-42E13BE7D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5C14ECD8-D20A-4BB6-BF51-7CD2AF473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01E0E2E8-C70C-4BAC-AB01-192030B0E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1A03B16D-75A6-46C2-94F8-7606F808B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E3410BDA-E31B-490A-B7C8-351F2FE9B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43741A8F-ACE2-4F43-8F65-B04C4E633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0EB9D00F-067B-4545-AC39-D92652216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B8D5F767-383B-4436-BEEA-66F30CACC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99361825-C629-4530-AE2C-7FC66CDDD6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7EE53B6E-474F-4D28-87BC-DB5811B9F0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6763B8F6-C347-40A9-B37B-4EECA3970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BC178CC7-64D9-4B97-B662-2114AEB8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3F746BDD-0A58-475C-88FC-C6DA717AE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D7FA4519-C611-4777-AED5-EDDBCFDC1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6E45A983-6315-4DD7-9BB6-1F68AF308D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5FCA867F-6B2A-4332-98E3-F69F23777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57F112FD-D157-910A-6FA6-EE68C075A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4" r="3" b="7201"/>
          <a:stretch/>
        </p:blipFill>
        <p:spPr>
          <a:xfrm>
            <a:off x="-2334" y="10"/>
            <a:ext cx="5441859" cy="565493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4057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261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BF35C-4E7F-3F8C-9F32-A9CC8CD2F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LETTINGS!!!</a:t>
            </a: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DC1A4634-CF00-456C-BBEC-CEAAAAD0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82" name="Freeform 13">
              <a:extLst>
                <a:ext uri="{FF2B5EF4-FFF2-40B4-BE49-F238E27FC236}">
                  <a16:creationId xmlns:a16="http://schemas.microsoft.com/office/drawing/2014/main" id="{90EFC584-AC34-453E-8A9C-7BEB89F6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35E9C08F-794C-4E4D-AFF0-0A985895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F1C99F1A-BB7C-49E1-98CF-DE2892091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3B542F9-2D05-417C-A7AD-7AFFB7E0B0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6FF1997A-17D4-4819-9FC2-B884E3104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321503FF-7286-464B-8630-3BA09AB8D0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E8A67DC0-D5C3-472C-AEAD-035EED2C6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A07BA38-40D5-4536-B326-48FBBFA10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6D5E409-3A71-49C0-95CE-D1538BDE0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670021DA-07B9-4496-8207-A757FAB41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3B27B1A5-5C41-4BC2-9105-D39F5E0C4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D5B4BDD0-9FB4-452D-A638-BFD7F32AA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CCF1E199-162B-4EAA-B5F7-D9163A1FF5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B0AE6598-0863-406C-ADA1-A77503262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3371116-3488-4DB2-A304-1F3C5928D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A908A675-2DB3-443D-9FD0-66C85E1CE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DC278961-7F1D-429D-BEBE-98973C70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71ADF9F0-31DE-49C4-924E-888A58F0A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46107732-E440-421D-976A-BD867376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D60366E1-EC44-4EFF-A8C6-ECDE627C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D9A78416-2D8B-4B20-98C8-1029FD4603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BE981C-5C80-4E13-9FD8-B35455F75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18F430D8-931C-4E93-9D8C-1357AD8DB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F4C41E18-8B54-480B-83D8-8176A0539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AFC2AFA4-1C48-4D20-8B9F-8EEA48F3D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1156742D-7511-44F3-BB8C-4F52C41B9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0F5B4A8E-5A92-468F-AFA9-29EE21CAB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0B1B3F74-161B-4BC9-9E53-04EAF4762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D4E709A-22B5-40DA-96AF-AC16C377B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7CE75552-806C-4FF6-A5C3-3B8DEA629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1B20381-8B16-4D78-9E15-1D8ED59DD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10C44C95-4178-4E32-BB3A-33475943AF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8EE41B3A-EEFE-4CB9-872E-414F7958D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2922CEA-12B3-483F-9178-4C62B3CF2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03F5F6A6-C06F-42AE-9FBD-4B3BCB4AC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661ED679-2530-4361-B95B-B05F1C941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135C9826-4C9B-4A12-BC07-700ACCD4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3C2E88E6-BE2E-4523-962A-86D55D7D1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927BAF17-D38B-4F1C-B564-BC3B5E5A8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FDD6921-0E35-49D0-B71C-28BBA4375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955FA46-DEA3-469F-B77D-93DC5E266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669F542-38C0-48F1-8AAC-2969D20A5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B710B796-9CE4-4EB4-BF7F-11851B718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C0281A4-7AF1-4013-837D-31C95EEEC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9EDB2E49-0514-48F8-BC6A-83DE95F117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B2B6D20-7D59-4DF1-BFD3-A4C5708CF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5B00B150-B796-4C5C-AC31-98D060282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A89CD9D5-F74D-4CE0-9C43-EC23B03979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C1AB5F8-6407-403F-B281-8B192B383F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1C7BFA8A-97EA-4088-A90E-A902C03F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D2DC1CD-8EC5-4976-ADEB-2E06164C0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67277F67-4C66-4421-AE77-90895E80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3E05E8F7-5B28-4E47-924C-90D8456CD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5A85ACD6-DBB1-401A-BBBA-003F9B77A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7B2C7E58-C86A-4951-B94C-D73FA7FDA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D02D4B54-E8D9-4A8E-A8AF-D0BA9FDC4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D90138EB-1F72-421B-AEFA-A56128397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F559951-B6A6-4E50-BC91-2E2C2D55F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D77725C9-CDB3-41D2-AFD0-4BFC5F908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5C36F5EB-F912-43CE-8DBF-86CBC786C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635FAFC1-CD70-4F35-BEAC-92156D10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754F09C1-35B1-4C5D-AFCE-0FF5E43349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23EF58D0-8110-451E-82EC-9D42493F1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C014D619-9F4F-484E-B941-8476F8B1B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42C3904F-B896-45BD-B89B-F91A95535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C857C33-5660-41D2-85EF-8DF89C7A1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CD37B5DF-F507-4477-BDDA-A16D866039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82059CCF-A142-4899-9CB2-96989FDB0C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9D54F23F-3CCE-4230-9450-7E0F57C83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7A327725-CC82-4EC4-BC62-404DF8C92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D43BC259-8300-4DA0-B0F4-9D4F96A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4587A259-7B5F-4BB1-ACBB-9F8AFE340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2D793FA1-D76B-4059-9FC6-4A43614CD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865E1101-60DE-4A2E-83CB-F2120F3EE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5FC297E9-5BAF-4DFE-98C5-D210C07A6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3088415C-6522-4AB4-8D73-0BEFB4E71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FCD617DB-B3D3-4213-A9DD-8BA7932B15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1450E7E0-1ACD-47BB-9687-C3FBFEEE8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A595F51C-2E95-4044-B3D8-A2F596443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87D73B1-3A33-491F-BA89-51B283910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2424BD-BE76-7E87-2ACA-59871E0F3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6" r="2" b="20057"/>
          <a:stretch/>
        </p:blipFill>
        <p:spPr>
          <a:xfrm>
            <a:off x="6080591" y="-2008"/>
            <a:ext cx="4787317" cy="3415082"/>
          </a:xfrm>
          <a:custGeom>
            <a:avLst/>
            <a:gdLst/>
            <a:ahLst/>
            <a:cxnLst/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263" name="Rectangle 262">
            <a:extLst>
              <a:ext uri="{FF2B5EF4-FFF2-40B4-BE49-F238E27FC236}">
                <a16:creationId xmlns:a16="http://schemas.microsoft.com/office/drawing/2014/main" id="{73710393-C767-43F2-8FBD-DFC6C6DE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24BFFD1D-EF0D-48A3-9398-5E7B3768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266" name="Freeform 97">
              <a:extLst>
                <a:ext uri="{FF2B5EF4-FFF2-40B4-BE49-F238E27FC236}">
                  <a16:creationId xmlns:a16="http://schemas.microsoft.com/office/drawing/2014/main" id="{689353F2-B99A-4264-BFDB-C10D8AD9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9F98F031-719D-4CBA-9C8B-E0A16DED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7F0BF977-B855-4AE5-99C3-F8550048EA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C05AF72D-9C25-41BB-AFCB-D81AB9F0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4409F544-D26B-4B8D-A0B1-2B69366CAF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6140E36F-2ED8-4E26-A0A6-22A45C16F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B0B721E5-9AB8-40F1-B00D-61675608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009CFBE9-3E08-47A9-B687-16CF8470F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545ECBDB-CBEA-4FE2-9E19-DE507EB6A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51074F87-299E-4574-9457-E4F77FCE1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CE00CA3D-9F09-45AE-A510-200EA63E7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3163250-DF2D-468F-B58F-00BAA42AA1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681CDB55-0C2A-4128-AFAE-E4E44AF7A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1A5269C-2089-465D-A3AE-65A3CE6CB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8819BCAD-CAB9-4FE6-9F21-B85071FB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FB5EC56C-C8D8-4050-A2D1-B7B3FCCAA1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54491DEA-A55D-4C28-8AA6-9691A9A623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C3D2A244-B4BB-40E3-B23C-5A15E1136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A00BE7D9-15CD-4F76-8597-011B589BD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2903E31-22BB-47A0-BDF6-353CA627E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28FBC987-7B23-444C-9FC8-ADF3DB98A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2BD496B3-1F2A-4819-87F8-C5495A4478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8223F66-B81A-4BA8-898A-9296BA771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A4F6E2F1-3B98-4D0D-A2CC-CD3D34022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B0DE108-EDF9-4067-B14D-3F17C4178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055FFCF-CA93-4598-B922-5EA119443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7523144-7D36-41B0-86AA-C3B35B13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9D512F63-F2C0-48C7-82E7-2A84D3F29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D99DBCA8-4345-4F25-8A39-13AFB2301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FE38C341-8388-4F81-8CBC-B056FC5B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3D20619E-EAE0-4725-B705-3D96E4F2B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098F849-CF8B-4E75-97B7-14CB4C0AE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CBDDB4DD-24C7-4C8F-BE07-DC216C48D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96E2ABB4-F943-4C41-B285-49F7197BB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203E42AE-9861-4212-A16A-678589A4A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35CD4731-613E-42C2-A908-A29E0AF020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11001F03-2B3E-4023-8260-E9EA19376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D7702AAD-5D5B-43DA-8A9F-6221A6FBB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6E0DD68-D9E9-4561-8866-9A2D4C773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77220253-1375-4EAE-9C85-48074FA20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DAEA6172-DD83-42B0-A5F8-EF4B4CC9E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43A7DA82-BA46-4425-BD0B-179C4381EB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BB050357-22AB-495E-B0C2-817819D20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95872618-FD07-41C6-A602-6BA800CA8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260EBF58-84D1-4B32-9EC8-DF37EB906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46BFE94F-474A-453D-AE3A-E4D9D48B0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7B3DA309-9228-4CBE-874D-94C7DDF02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45109F74-E11C-47CD-8176-A40CB370C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8E8D113C-6520-46F0-95D7-D91F597A6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3B703F40-0099-48A5-B79D-D7FF353A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46DEE307-85EF-4D2A-A1B3-A8D009DE4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6600D9A5-388A-4962-914B-1E57A004C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D1D8C77F-83F8-4142-8766-2CDD2E28E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1214FE36-2FD1-49AD-AA59-F50D2BAB0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B59FD549-6C27-406B-8154-0FEEC74C2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ABBFD3F1-CDDE-47A0-89AD-80663926B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B1AFA091-C2EE-45A9-9D47-6641B3D009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587CC879-926F-4955-AB23-62E0F3B6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4E6EA0EB-77AA-4D8F-A1C9-F0AFA039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EEDD9179-D665-453B-8A0D-C8AB1577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BBC4C827-7F4E-4E60-A479-6CCAAC82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B8DAB12A-BCD3-43ED-A83B-A624D1665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50401A41-60CB-4425-AA21-70CDEE8B2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27DB940E-119E-46EA-8B0D-8048C979B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9F999AF0-B77A-4AA0-9E7F-42E13BE7D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5C14ECD8-D20A-4BB6-BF51-7CD2AF473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01E0E2E8-C70C-4BAC-AB01-192030B0E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1A03B16D-75A6-46C2-94F8-7606F808B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E3410BDA-E31B-490A-B7C8-351F2FE9B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43741A8F-ACE2-4F43-8F65-B04C4E633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0EB9D00F-067B-4545-AC39-D92652216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B8D5F767-383B-4436-BEEA-66F30CACC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99361825-C629-4530-AE2C-7FC66CDDD6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7EE53B6E-474F-4D28-87BC-DB5811B9F0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6763B8F6-C347-40A9-B37B-4EECA3970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BC178CC7-64D9-4B97-B662-2114AEB8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3F746BDD-0A58-475C-88FC-C6DA717AE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D7FA4519-C611-4777-AED5-EDDBCFDC1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6E45A983-6315-4DD7-9BB6-1F68AF308D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5FCA867F-6B2A-4332-98E3-F69F23777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91FD8AF-6E30-C3B8-BB10-6F9FEC5EA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9" r="8832"/>
          <a:stretch/>
        </p:blipFill>
        <p:spPr>
          <a:xfrm>
            <a:off x="-2334" y="10"/>
            <a:ext cx="5441859" cy="565493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8907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67">
            <a:extLst>
              <a:ext uri="{FF2B5EF4-FFF2-40B4-BE49-F238E27FC236}">
                <a16:creationId xmlns:a16="http://schemas.microsoft.com/office/drawing/2014/main" id="{A183E0A0-23AC-4C43-8723-54948740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grpSp>
        <p:nvGrpSpPr>
          <p:cNvPr id="270" name="Group 269">
            <a:extLst>
              <a:ext uri="{FF2B5EF4-FFF2-40B4-BE49-F238E27FC236}">
                <a16:creationId xmlns:a16="http://schemas.microsoft.com/office/drawing/2014/main" id="{F6A3F1D4-DEF1-47DE-A12A-4C1B3F3BA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8588008">
            <a:off x="-1106136" y="1065026"/>
            <a:ext cx="6011451" cy="5224230"/>
            <a:chOff x="5281603" y="104898"/>
            <a:chExt cx="6910438" cy="6005491"/>
          </a:xfrm>
        </p:grpSpPr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E2E8FF96-97BA-454F-AA5D-5E7A49303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8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AFE51DAE-C187-4524-BFE4-2FA20A12D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37" y="331503"/>
              <a:ext cx="6676004" cy="5235372"/>
              <a:chOff x="5516006" y="331455"/>
              <a:chExt cx="6676004" cy="5235374"/>
            </a:xfrm>
          </p:grpSpPr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44650558-19C1-4312-A6B0-F0CE493A0C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7" y="3314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4E0D69AA-43C3-45CD-906F-2966EA72AB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9" y="33827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66CD6ED4-9C15-4E3B-9A49-4ED5FD389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8" y="347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A6567160-597C-49C7-87FA-D4BE8650B6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56" y="3680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29C9F29-E6B9-408B-97AF-86819559F8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74" y="38916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06FA11DF-7FE8-4741-BAC0-9AF415A639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76" y="4174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3FAE1D27-80BB-4F13-90E9-EEC930CE5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33" y="44580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0CF56FBA-051E-4549-86A3-4B33A77C61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21" y="47941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6F2C49A1-67CC-4710-9B7C-CB80BEF657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91" y="52427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FAF9D302-E5F1-44D8-93F1-3582612344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41" y="57054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466723A2-4849-46BA-B503-984740D77E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91" y="6212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8B0CAE57-FFB4-43A7-99E2-81C5B5CFF5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75" y="6903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0A88CC0C-6FC4-448F-A395-E295A70AA3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9001" y="75498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2CBDE23-8B3A-444A-B31C-BA26E754F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202" y="81962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8B0A9BBC-9F8C-4D53-9CB7-D1460936C3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23" y="8955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7209C763-07CB-4E83-B4C0-B7077C73DB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81" y="96795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D17C9D17-C51D-48FC-8395-8D765B7A32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85" y="104793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E1062495-0566-4C29-BDBD-0B717D2683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68" y="113136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DB71EE13-CCB1-425D-8C39-690452A399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13" y="122161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C51C0F4-08A1-4771-9CE6-E54FE2F5BC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54" y="132158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065D41C0-DC38-4625-9A1B-3A853DEA84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14" y="141742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9174BFD9-4AE7-4956-B935-23A0E1245D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69" y="151770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3F5FBD61-C4D0-4879-AE01-02530C9D8A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63" y="162719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FC0D2F64-664F-4AB8-8CFD-4AE423E3B6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27" y="173575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2646F3B3-5B9F-42A8-BBBE-3520A088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90" y="1909979"/>
                <a:ext cx="117320" cy="82901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FE63B2AA-3CB5-49A4-8A39-F578840ADF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52" y="2083300"/>
                <a:ext cx="39677" cy="2143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06982DD0-0A68-4949-82D2-EF9EA2C51E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420000" flipH="1">
                <a:off x="9127996" y="33420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D50AB0F4-F8E8-4CD9-A875-0471ED91B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300000" flipH="1">
                <a:off x="8987583" y="33658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1F9CE4DC-D0A9-4D32-95DA-5DBADC9D59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180000" flipH="1">
                <a:off x="8844865" y="35112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745EB0F7-C93A-4BBD-A4C4-7B656048E8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060000" flipH="1">
                <a:off x="8706910" y="36566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EA9D5E87-498B-41BF-8992-19C1AF51A2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880000" flipH="1">
                <a:off x="8568015" y="38783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A34D3644-1E08-414D-A6DD-6462F4BB29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760000" flipH="1">
                <a:off x="8429119" y="4100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854C51F5-5C6C-486D-BA4B-9D0BF5FEF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640000" flipH="1">
                <a:off x="8294976" y="446154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00E976F-532C-4A3D-967E-B63323068C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520000" flipH="1">
                <a:off x="8160831" y="4823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92134B01-0AAE-406B-8EF2-7E80DE7A5C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340000" flipH="1">
                <a:off x="8027695" y="531772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738C6A49-6E42-4159-B96A-4794972F88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220000" flipH="1">
                <a:off x="7894560" y="581239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D18AE19-1192-4233-8B1D-BDA94EA78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0100000" flipH="1">
                <a:off x="7761424" y="630703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5843AB93-A7A2-4866-874C-88AAE01B7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980000" flipH="1">
                <a:off x="7636651" y="68970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D1F72998-6259-433F-A3EC-2478DEB05F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0" flipH="1">
                <a:off x="7511876" y="751088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0BD2D18E-14F2-4F7D-A450-2843EE452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680000" flipH="1">
                <a:off x="7387903" y="81965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1EE16539-1E6D-4EDC-B6AE-E8A481570E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560000" flipH="1">
                <a:off x="7268535" y="89303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6FC1ED3E-1DE1-4359-B29F-F8063823E2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440000" flipH="1">
                <a:off x="7152033" y="976447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5AA10AE8-2DA5-42FF-9047-51CF58067D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260000" flipH="1">
                <a:off x="7041697" y="1059876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BD831F2D-75A5-4C34-8E05-60329D414E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140000" flipH="1">
                <a:off x="6931361" y="1143305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BFF682BA-A723-4AF6-8885-D62B19CDC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020000" flipH="1">
                <a:off x="6819072" y="1235691"/>
                <a:ext cx="3393" cy="182855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7F369DC7-CA5A-4A8E-9F45-1DFCD8D209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900000" flipH="1">
                <a:off x="6721362" y="13325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EB36D4B-B427-4B20-93E4-5EBB216A2F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720000" flipH="1">
                <a:off x="6617467" y="142921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4FA26BC5-9591-4DEB-AF9B-87519E8DB7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0" flipH="1">
                <a:off x="6520030" y="15270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2D6160C5-35E0-4560-90E3-B04690C41E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480000" flipH="1">
                <a:off x="6429573" y="164136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810F25BE-81EA-4B2E-807F-32D6532A7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360000" flipH="1">
                <a:off x="6340531" y="175016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33F45AAE-D664-4B0F-AE81-8003260BE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180000" flipH="1">
                <a:off x="6261752" y="185990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029117F9-A32E-4584-87C9-553B5B0E2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060000" flipH="1">
                <a:off x="6184139" y="19793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7B304953-E67B-4A7C-9B6C-C82C57D04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940000" flipH="1">
                <a:off x="6106524" y="209875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1A0E47B5-33C1-4A9E-A992-54B6B561E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820000" flipH="1">
                <a:off x="6043200" y="222223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993CCC8-EA62-4172-8E02-A5399EA17B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40000" flipH="1">
                <a:off x="5978905" y="234396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CD58479F-E818-4029-8615-72C422537E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20000" flipH="1">
                <a:off x="5912430" y="247032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AC97C7F6-0AB1-4301-8F57-0ED702168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0" flipH="1">
                <a:off x="5858867" y="260054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225F55A2-73EF-4F9D-9591-876C888834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80000" flipH="1">
                <a:off x="5808174" y="273364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2B3C0E72-51AB-4211-8F79-9E318C54D6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00000" flipH="1">
                <a:off x="5773255" y="286644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99AE6894-05AC-48E8-B4A5-D9D79B1C52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980000" flipH="1">
                <a:off x="5735956" y="300163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91779B3F-3B2F-4919-862E-B5B643A98E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60000" flipH="1">
                <a:off x="5700097" y="313845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7511FFE1-234F-45CB-92DF-BC737C9F7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40000" flipH="1">
                <a:off x="5665931" y="32750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D0F4717B-868F-45B6-B17A-22D9C8E8DE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560000" flipH="1">
                <a:off x="5644468" y="341376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AF064AC9-B2F5-447B-BFE7-75CDFCBDFA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40000" flipH="1">
                <a:off x="5626522" y="3554120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A4AC90A0-49D3-42E6-8554-9D127B431D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20000" flipH="1">
                <a:off x="5616421" y="369130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2E87C403-11F4-41FD-98E6-32F2DA7496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0" flipH="1">
                <a:off x="5611311" y="3834826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667E3667-DCEC-4E2E-BA92-7E2C4A5933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20000" flipH="1">
                <a:off x="5608533" y="3975158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2FBF2DE5-4238-4352-8ECB-4214CE58C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00000" flipH="1">
                <a:off x="5605749" y="411548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CA614181-98EA-4D12-A70C-8A02EDCF83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80000" flipH="1">
                <a:off x="5624187" y="425361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77407CA6-1E32-49D3-BCCC-D7E2132BB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60000" flipH="1">
                <a:off x="5642615" y="4391731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9B566D03-C62E-478D-8B5C-31A8C3C60E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80000" flipH="1">
                <a:off x="5654803" y="453574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3913D97-AA52-423C-9DAF-0FA803B4ED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360000" flipH="1">
                <a:off x="5684436" y="4670707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0D5BBE04-1A5D-40EF-8CF1-8235B0E443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40000" flipH="1">
                <a:off x="5714065" y="4808049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769C5861-E4E8-4C08-A584-94AA37B1F7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20000" flipH="1">
                <a:off x="5748457" y="4947772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F92E22AE-0811-4577-AA13-B7F5636F59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40000" flipH="1">
                <a:off x="5792089" y="50768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DACB39E0-25C6-486D-85A5-FB67FA40AC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20000" flipH="1">
                <a:off x="5847437" y="5210485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8996AA2F-EDC0-4A25-A87C-F389979009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700000" flipH="1">
                <a:off x="5900407" y="5341724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B1B829D2-BB4C-400A-B4C4-1FBDB97B6E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80000" flipH="1">
                <a:off x="5955761" y="5473693"/>
                <a:ext cx="3393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AEB1C1D6-0E65-4622-A4D5-393D73B39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1089" y="40090"/>
            <a:ext cx="1139692" cy="4028867"/>
            <a:chOff x="8591089" y="40090"/>
            <a:chExt cx="1139692" cy="4028867"/>
          </a:xfrm>
        </p:grpSpPr>
        <p:sp>
          <p:nvSpPr>
            <p:cNvPr id="353" name="Freeform 435">
              <a:extLst>
                <a:ext uri="{FF2B5EF4-FFF2-40B4-BE49-F238E27FC236}">
                  <a16:creationId xmlns:a16="http://schemas.microsoft.com/office/drawing/2014/main" id="{8F0B0269-5E47-42B2-8748-B3D08D86C9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0273242">
              <a:off x="8591089" y="40090"/>
              <a:ext cx="1051990" cy="4028867"/>
            </a:xfrm>
            <a:custGeom>
              <a:avLst/>
              <a:gdLst>
                <a:gd name="connsiteX0" fmla="*/ 1026114 w 1051990"/>
                <a:gd name="connsiteY0" fmla="*/ 0 h 4028867"/>
                <a:gd name="connsiteX1" fmla="*/ 1051990 w 1051990"/>
                <a:gd name="connsiteY1" fmla="*/ 10514 h 4028867"/>
                <a:gd name="connsiteX2" fmla="*/ 947223 w 1051990"/>
                <a:gd name="connsiteY2" fmla="*/ 105732 h 4028867"/>
                <a:gd name="connsiteX3" fmla="*/ 25213 w 1051990"/>
                <a:gd name="connsiteY3" fmla="*/ 2331661 h 4028867"/>
                <a:gd name="connsiteX4" fmla="*/ 480951 w 1051990"/>
                <a:gd name="connsiteY4" fmla="*/ 3963982 h 4028867"/>
                <a:gd name="connsiteX5" fmla="*/ 514062 w 1051990"/>
                <a:gd name="connsiteY5" fmla="*/ 4015630 h 4028867"/>
                <a:gd name="connsiteX6" fmla="*/ 492604 w 1051990"/>
                <a:gd name="connsiteY6" fmla="*/ 4028867 h 4028867"/>
                <a:gd name="connsiteX7" fmla="*/ 459388 w 1051990"/>
                <a:gd name="connsiteY7" fmla="*/ 3977055 h 4028867"/>
                <a:gd name="connsiteX8" fmla="*/ 0 w 1051990"/>
                <a:gd name="connsiteY8" fmla="*/ 2331661 h 4028867"/>
                <a:gd name="connsiteX9" fmla="*/ 929395 w 1051990"/>
                <a:gd name="connsiteY9" fmla="*/ 87904 h 40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990" h="4028867">
                  <a:moveTo>
                    <a:pt x="1026114" y="0"/>
                  </a:moveTo>
                  <a:lnTo>
                    <a:pt x="1051990" y="10514"/>
                  </a:lnTo>
                  <a:lnTo>
                    <a:pt x="947223" y="105732"/>
                  </a:lnTo>
                  <a:cubicBezTo>
                    <a:pt x="377558" y="675396"/>
                    <a:pt x="25213" y="1462381"/>
                    <a:pt x="25213" y="2331661"/>
                  </a:cubicBezTo>
                  <a:cubicBezTo>
                    <a:pt x="25212" y="2929290"/>
                    <a:pt x="191751" y="3488023"/>
                    <a:pt x="480951" y="3963982"/>
                  </a:cubicBezTo>
                  <a:lnTo>
                    <a:pt x="514062" y="4015630"/>
                  </a:lnTo>
                  <a:lnTo>
                    <a:pt x="492604" y="4028867"/>
                  </a:lnTo>
                  <a:lnTo>
                    <a:pt x="459388" y="3977055"/>
                  </a:lnTo>
                  <a:cubicBezTo>
                    <a:pt x="167872" y="3497285"/>
                    <a:pt x="0" y="2934077"/>
                    <a:pt x="0" y="2331661"/>
                  </a:cubicBezTo>
                  <a:cubicBezTo>
                    <a:pt x="0" y="1455419"/>
                    <a:pt x="355167" y="662131"/>
                    <a:pt x="929395" y="87904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4F8EC3A7-71C8-4492-A948-E96271A7D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705463" y="53848"/>
              <a:ext cx="1025318" cy="3523101"/>
              <a:chOff x="8705463" y="53848"/>
              <a:chExt cx="1025318" cy="3523101"/>
            </a:xfrm>
          </p:grpSpPr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CB12C727-45C3-4899-9881-69ED4E8A2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693242" flipH="1">
                <a:off x="9082948" y="-1893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BC879399-9859-47DA-A906-6DBD4DEEF2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573242" flipH="1">
                <a:off x="9039111" y="8368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09C9659A-1759-4860-94DC-D1CF02A7B9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393242" flipH="1">
                <a:off x="8990567" y="18804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10C76547-B070-4F64-BEC8-BEFBF03D5B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273242" flipH="1">
                <a:off x="8947236" y="29131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A4E6801B-5BD1-449E-9134-6B687673C6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153242" flipH="1">
                <a:off x="8914176" y="40482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A1E568C2-8448-4FA5-A216-0669A959D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033242" flipH="1">
                <a:off x="8880490" y="51375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152C1A8F-2D2F-4AF3-9399-EB3611EB2F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853242" flipH="1">
                <a:off x="8854810" y="62027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2B8813C4-A851-495E-B914-7DAD5286CD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733242" flipH="1">
                <a:off x="8832959" y="73370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96A11785-5A81-4C38-B731-6BA65A48CF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613242" flipH="1">
                <a:off x="8811109" y="84713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9575197C-AF10-4DC7-87EC-D73F7F4597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493242" flipH="1">
                <a:off x="8801231" y="9592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F288669B-8936-411A-8417-689736FEB6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313242" flipH="1">
                <a:off x="8790092" y="107035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CE18ED0B-14B5-4646-9F76-10ED1F10CD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193242" flipH="1">
                <a:off x="8778727" y="11855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2CACE36E-7999-464F-AF18-499B74912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073242" flipH="1">
                <a:off x="8778244" y="129980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FE32A79E-F275-494E-BF7D-366273BF36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953242" flipH="1">
                <a:off x="8780794" y="141529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5FB82425-6AF7-4F51-B9ED-616D0731D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773242" flipH="1">
                <a:off x="8795106" y="152575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6B108817-61D4-4148-BDA6-7B8815C1D9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653242" flipH="1">
                <a:off x="8808355" y="163871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49197DE7-0A55-4F23-8E08-B1B007F097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533242" flipH="1">
                <a:off x="8823190" y="175248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EC06078C-0E6D-40BB-A616-693FE32E4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413242" flipH="1">
                <a:off x="8839215" y="1865530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DAB7721E-7A3E-414E-9092-EB20271BE9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233242" flipH="1">
                <a:off x="8865450" y="197633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35C7249C-C793-4CD9-9DDE-5DE9B2A771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5113242" flipH="1">
                <a:off x="8894820" y="20872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58DF4730-402B-40B0-ACE5-AE777CEDFC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993242" flipH="1">
                <a:off x="8929116" y="219345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6C6829AC-DF8A-4623-8C08-AB4DBB8D03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873242" flipH="1">
                <a:off x="8969097" y="230286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70BCB273-B75E-4FBD-965C-54E2DFEC91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693242" flipH="1">
                <a:off x="9009856" y="2409163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0695DA63-646F-4E57-82F4-F1B35C2FE4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573242" flipH="1">
                <a:off x="9050614" y="251546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7D9609E0-655F-44B2-9A7E-40EBC5E63E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53242" flipH="1">
                <a:off x="9106635" y="2613624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0F5A12B1-A906-47E4-B512-426D9B36B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333242" flipH="1">
                <a:off x="9162656" y="271178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2DFAC3CF-9627-471E-BFE7-DD2DCC39FD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153242" flipH="1">
                <a:off x="9215782" y="2816277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FAEBB74-1690-46D8-88A9-6E32CB2924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033242" flipH="1">
                <a:off x="9279250" y="290864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34FB41D8-7DEE-46B5-9264-9C243AD494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913242" flipH="1">
                <a:off x="9343444" y="3002809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492B03A7-9340-4043-81A9-684988F367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793242" flipH="1">
                <a:off x="9411943" y="3097305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84B1507A-A11D-4A38-8163-0C859507B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613242" flipH="1">
                <a:off x="9484143" y="3181008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25293184-4AF0-4088-816E-185F172A54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493242" flipH="1">
                <a:off x="9566519" y="3264501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A2675846-D213-41A4-846D-230E9A4199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373242" flipH="1">
                <a:off x="9646380" y="3346932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E14682B6-77B2-4A3A-984F-A463269FC8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53242" flipH="1">
                <a:off x="9728029" y="3428636"/>
                <a:ext cx="2752" cy="148313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D4DB6086-E2C5-44C8-997F-B4DF964F9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3632934">
            <a:off x="4374451" y="372150"/>
            <a:ext cx="3775939" cy="3281485"/>
            <a:chOff x="5281603" y="104899"/>
            <a:chExt cx="6910397" cy="6005491"/>
          </a:xfrm>
        </p:grpSpPr>
        <p:sp>
          <p:nvSpPr>
            <p:cNvPr id="391" name="Freeform 472">
              <a:extLst>
                <a:ext uri="{FF2B5EF4-FFF2-40B4-BE49-F238E27FC236}">
                  <a16:creationId xmlns:a16="http://schemas.microsoft.com/office/drawing/2014/main" id="{52D6084D-B8D2-4126-8105-3278854A2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370C8A93-37F7-4F97-8135-15D73B285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43C984B3-233F-478C-B4D6-816E60A848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2C7CA10A-A373-485C-8C08-FED590CD78F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3176DC65-ED65-4CC1-9385-67A510A49A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D86112CC-CEB2-4690-B3C6-B887D9DB2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9486CF3F-6C58-4E66-AABD-FCE5FDBEE1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FEE6C3E4-ABF3-48E7-9BEF-6B9F24B863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A362DF61-1523-4B9F-B799-9ECB08143E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04A9795A-2957-40C8-9B48-F4DAB77BB9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FEFC4F03-B3A6-4934-8A5D-7846122481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04515F2B-6262-4D33-9347-975B490BA4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C92DCE23-26DF-4970-9AA6-6D5C8D4389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B5FA3181-C98C-465B-84D6-E28910005A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1817CAA4-C432-4775-A103-2DDE6F9AD7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1C4FDC1D-2EB8-4CFE-87BA-6246977A6A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773D770C-217A-4C82-861B-01F7D66F0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916E80CA-8D69-4A05-8FE3-978694EF91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10D1A02D-8D59-4614-BE57-2ADD4716A6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E98FF5ED-CE29-4136-B97A-A24B0F05F5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D58F14B1-7D3B-4553-AB98-AF6257B46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06F48D93-1218-40F5-8096-56E5BF479B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69B07C3D-837B-42ED-9068-82EB62D8D2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B3FC55E1-6658-472B-9FFD-AFA0FB8ED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FB9AF5AC-26FD-4F36-9AB9-5F5DC3401A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2CBA105D-4C27-4DD1-82B6-24B9C98DD2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73584084-293B-42F6-A13F-B1BFF4BDDB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87F01F2D-75C1-49F5-B9DB-8F339EAF00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C2EF05FF-9695-4224-A3B6-7DFDA2EEC5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BEAAAF3E-BB77-468E-B991-93B7B7FE66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84680EBC-58BC-41D1-B7AD-3728DDBD60D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2B87FAFB-7FFB-4D00-918E-CE3C5FCB36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64DD0C5D-AD75-49D2-A14C-EA3AE79158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BC75CB66-59D6-4695-8E12-37673384A2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D34E503C-31A5-4B57-A4AD-BCF66D3FF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7C56BEA3-10A1-4F5E-BD6C-FECA05A7D3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Straight Connector 426">
                <a:extLst>
                  <a:ext uri="{FF2B5EF4-FFF2-40B4-BE49-F238E27FC236}">
                    <a16:creationId xmlns:a16="http://schemas.microsoft.com/office/drawing/2014/main" id="{A3B5ECE6-43C8-406D-B7CB-0A883C53FC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Straight Connector 427">
                <a:extLst>
                  <a:ext uri="{FF2B5EF4-FFF2-40B4-BE49-F238E27FC236}">
                    <a16:creationId xmlns:a16="http://schemas.microsoft.com/office/drawing/2014/main" id="{CB842887-DBFC-4DB8-BE48-CE5676A56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Straight Connector 428">
                <a:extLst>
                  <a:ext uri="{FF2B5EF4-FFF2-40B4-BE49-F238E27FC236}">
                    <a16:creationId xmlns:a16="http://schemas.microsoft.com/office/drawing/2014/main" id="{761AA208-F378-4E15-85AD-E5DA36CC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Straight Connector 429">
                <a:extLst>
                  <a:ext uri="{FF2B5EF4-FFF2-40B4-BE49-F238E27FC236}">
                    <a16:creationId xmlns:a16="http://schemas.microsoft.com/office/drawing/2014/main" id="{F7C1D268-F6FF-48B2-BE03-9E89956600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>
                <a:extLst>
                  <a:ext uri="{FF2B5EF4-FFF2-40B4-BE49-F238E27FC236}">
                    <a16:creationId xmlns:a16="http://schemas.microsoft.com/office/drawing/2014/main" id="{3C3D4BFE-A81E-42F2-AD8F-D4422C1C50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>
                <a:extLst>
                  <a:ext uri="{FF2B5EF4-FFF2-40B4-BE49-F238E27FC236}">
                    <a16:creationId xmlns:a16="http://schemas.microsoft.com/office/drawing/2014/main" id="{B5BBA168-76FC-4A64-9175-76E63DE81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57AAFE27-E046-45CD-AC49-76643DC050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80978F47-E61B-4DF7-8D83-97C17667E7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>
                <a:extLst>
                  <a:ext uri="{FF2B5EF4-FFF2-40B4-BE49-F238E27FC236}">
                    <a16:creationId xmlns:a16="http://schemas.microsoft.com/office/drawing/2014/main" id="{2C63C87A-C883-4AEF-89DB-BC6425308A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09DC31C0-D014-43BC-ABBD-8A12C864D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B4445671-2B75-4DC1-B4D3-EFB349473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>
                <a:extLst>
                  <a:ext uri="{FF2B5EF4-FFF2-40B4-BE49-F238E27FC236}">
                    <a16:creationId xmlns:a16="http://schemas.microsoft.com/office/drawing/2014/main" id="{7A0F2BB3-5EC9-48FF-B543-FF4A7F60C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70ED6236-7FC1-461D-B5C6-07524882E5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67F09C31-58A6-48A3-9A7F-C191BECAD0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>
                <a:extLst>
                  <a:ext uri="{FF2B5EF4-FFF2-40B4-BE49-F238E27FC236}">
                    <a16:creationId xmlns:a16="http://schemas.microsoft.com/office/drawing/2014/main" id="{01B27542-B963-4676-BEC8-19D0205E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5DA8660C-6FB1-4EB5-9FE3-980C7BCFB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0B548321-7A54-4330-B558-B36E3342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2B09DEEB-B8B6-4090-8F20-27D0A0243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02A7F140-A45A-4E52-97BB-6A5F00281C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711ADE4F-E157-41F5-AC0E-48DDFADCD4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ADEEA2AC-D4DF-4A19-9CBA-83D93AFD1F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88BBFA55-0D07-4946-97C5-DB93A684CF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46F66E5F-5541-4C49-A417-E17453508B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>
                <a:extLst>
                  <a:ext uri="{FF2B5EF4-FFF2-40B4-BE49-F238E27FC236}">
                    <a16:creationId xmlns:a16="http://schemas.microsoft.com/office/drawing/2014/main" id="{AC5CF534-8173-4F73-9FBD-3EE5D31A54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4C007B8E-4AD9-405A-AAD7-E25D609648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Straight Connector 451">
                <a:extLst>
                  <a:ext uri="{FF2B5EF4-FFF2-40B4-BE49-F238E27FC236}">
                    <a16:creationId xmlns:a16="http://schemas.microsoft.com/office/drawing/2014/main" id="{C0A106E7-4842-411B-BA2D-BFA7134813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>
                <a:extLst>
                  <a:ext uri="{FF2B5EF4-FFF2-40B4-BE49-F238E27FC236}">
                    <a16:creationId xmlns:a16="http://schemas.microsoft.com/office/drawing/2014/main" id="{BF0AF7C7-BDF9-413B-AD79-D11D0C3FBB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>
                <a:extLst>
                  <a:ext uri="{FF2B5EF4-FFF2-40B4-BE49-F238E27FC236}">
                    <a16:creationId xmlns:a16="http://schemas.microsoft.com/office/drawing/2014/main" id="{C1E3F3D4-DBC3-4F66-A81C-689EB1E18E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>
                <a:extLst>
                  <a:ext uri="{FF2B5EF4-FFF2-40B4-BE49-F238E27FC236}">
                    <a16:creationId xmlns:a16="http://schemas.microsoft.com/office/drawing/2014/main" id="{CA85ABBD-8955-4383-B272-80294145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>
                <a:extLst>
                  <a:ext uri="{FF2B5EF4-FFF2-40B4-BE49-F238E27FC236}">
                    <a16:creationId xmlns:a16="http://schemas.microsoft.com/office/drawing/2014/main" id="{10354136-E28B-4627-A758-608A27196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>
                <a:extLst>
                  <a:ext uri="{FF2B5EF4-FFF2-40B4-BE49-F238E27FC236}">
                    <a16:creationId xmlns:a16="http://schemas.microsoft.com/office/drawing/2014/main" id="{A9234F5A-C499-4A94-93C6-DAC8C65ABF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>
                <a:extLst>
                  <a:ext uri="{FF2B5EF4-FFF2-40B4-BE49-F238E27FC236}">
                    <a16:creationId xmlns:a16="http://schemas.microsoft.com/office/drawing/2014/main" id="{F351F694-067B-4739-B2EF-5033846B8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>
                <a:extLst>
                  <a:ext uri="{FF2B5EF4-FFF2-40B4-BE49-F238E27FC236}">
                    <a16:creationId xmlns:a16="http://schemas.microsoft.com/office/drawing/2014/main" id="{E462F2D2-EE8B-4BBE-B242-7C4167E8BA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>
                <a:extLst>
                  <a:ext uri="{FF2B5EF4-FFF2-40B4-BE49-F238E27FC236}">
                    <a16:creationId xmlns:a16="http://schemas.microsoft.com/office/drawing/2014/main" id="{E6E6C4D0-0340-404C-972C-A46207B984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7E338321-4BC9-4902-BE62-2D649695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>
                <a:extLst>
                  <a:ext uri="{FF2B5EF4-FFF2-40B4-BE49-F238E27FC236}">
                    <a16:creationId xmlns:a16="http://schemas.microsoft.com/office/drawing/2014/main" id="{90523178-6303-47A7-8504-B447F781A4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>
                <a:extLst>
                  <a:ext uri="{FF2B5EF4-FFF2-40B4-BE49-F238E27FC236}">
                    <a16:creationId xmlns:a16="http://schemas.microsoft.com/office/drawing/2014/main" id="{0DFFEDD8-B34A-4E01-8B4A-9C1DDD5D77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32F03313-3378-4737-9FFA-54989FDDC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414535F6-5BA6-42A3-83F1-2489A583EA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>
                <a:extLst>
                  <a:ext uri="{FF2B5EF4-FFF2-40B4-BE49-F238E27FC236}">
                    <a16:creationId xmlns:a16="http://schemas.microsoft.com/office/drawing/2014/main" id="{5CCBD965-0A72-4597-8960-104E0B4B84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Straight Connector 466">
                <a:extLst>
                  <a:ext uri="{FF2B5EF4-FFF2-40B4-BE49-F238E27FC236}">
                    <a16:creationId xmlns:a16="http://schemas.microsoft.com/office/drawing/2014/main" id="{38CD687B-30DC-4561-9CF5-6A260BDC2C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23E690B1-82CC-44B1-B715-DC0B5CB3E6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Connector 468">
                <a:extLst>
                  <a:ext uri="{FF2B5EF4-FFF2-40B4-BE49-F238E27FC236}">
                    <a16:creationId xmlns:a16="http://schemas.microsoft.com/office/drawing/2014/main" id="{B7A1267B-4A65-4786-9F5E-821D82754A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5244EF3A-1B4A-461D-92EA-40CCAF40DD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1D51D-F010-934B-A817-EF3B1B5F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r="4752" b="1"/>
          <a:stretch/>
        </p:blipFill>
        <p:spPr>
          <a:xfrm>
            <a:off x="-219" y="293834"/>
            <a:ext cx="4091483" cy="5992766"/>
          </a:xfrm>
          <a:custGeom>
            <a:avLst/>
            <a:gdLst/>
            <a:ahLst/>
            <a:cxnLst/>
            <a:rect l="l" t="t" r="r" b="b"/>
            <a:pathLst>
              <a:path w="4091483" h="5992766">
                <a:moveTo>
                  <a:pt x="1162381" y="781"/>
                </a:moveTo>
                <a:cubicBezTo>
                  <a:pt x="2329452" y="27509"/>
                  <a:pt x="3422973" y="739362"/>
                  <a:pt x="3880041" y="1892923"/>
                </a:cubicBezTo>
                <a:cubicBezTo>
                  <a:pt x="4489466" y="3431003"/>
                  <a:pt x="3736642" y="5171899"/>
                  <a:pt x="2198562" y="5781324"/>
                </a:cubicBezTo>
                <a:cubicBezTo>
                  <a:pt x="1525652" y="6047947"/>
                  <a:pt x="813921" y="6053827"/>
                  <a:pt x="175104" y="5847282"/>
                </a:cubicBezTo>
                <a:lnTo>
                  <a:pt x="0" y="5781284"/>
                </a:lnTo>
                <a:lnTo>
                  <a:pt x="0" y="208610"/>
                </a:lnTo>
                <a:lnTo>
                  <a:pt x="282082" y="112999"/>
                </a:lnTo>
                <a:cubicBezTo>
                  <a:pt x="574248" y="30237"/>
                  <a:pt x="870613" y="-5902"/>
                  <a:pt x="1162381" y="781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805B3F-296D-D63D-F201-EEF7F0F52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" r="14961" b="3"/>
          <a:stretch/>
        </p:blipFill>
        <p:spPr>
          <a:xfrm>
            <a:off x="4591378" y="1"/>
            <a:ext cx="3743179" cy="3343808"/>
          </a:xfrm>
          <a:custGeom>
            <a:avLst/>
            <a:gdLst/>
            <a:ahLst/>
            <a:cxnLst/>
            <a:rect l="l" t="t" r="r" b="b"/>
            <a:pathLst>
              <a:path w="3743179" h="3343808">
                <a:moveTo>
                  <a:pt x="717059" y="0"/>
                </a:moveTo>
                <a:lnTo>
                  <a:pt x="3026814" y="0"/>
                </a:lnTo>
                <a:lnTo>
                  <a:pt x="3029747" y="2108"/>
                </a:lnTo>
                <a:cubicBezTo>
                  <a:pt x="3841667" y="641741"/>
                  <a:pt x="3981333" y="1818456"/>
                  <a:pt x="3341701" y="2630376"/>
                </a:cubicBezTo>
                <a:cubicBezTo>
                  <a:pt x="2702068" y="3442296"/>
                  <a:pt x="1525353" y="3581962"/>
                  <a:pt x="713433" y="2942330"/>
                </a:cubicBezTo>
                <a:cubicBezTo>
                  <a:pt x="-98487" y="2302697"/>
                  <a:pt x="-238153" y="1125982"/>
                  <a:pt x="401479" y="314062"/>
                </a:cubicBezTo>
                <a:cubicBezTo>
                  <a:pt x="491428" y="199886"/>
                  <a:pt x="591997" y="99004"/>
                  <a:pt x="700680" y="11713"/>
                </a:cubicBezTo>
                <a:close/>
              </a:path>
            </a:pathLst>
          </a:cu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220C46-7E1D-0B73-C5C9-A8210527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 r="16727"/>
          <a:stretch/>
        </p:blipFill>
        <p:spPr>
          <a:xfrm>
            <a:off x="8935026" y="-1"/>
            <a:ext cx="3256974" cy="4147796"/>
          </a:xfrm>
          <a:custGeom>
            <a:avLst/>
            <a:gdLst/>
            <a:ahLst/>
            <a:cxnLst/>
            <a:rect l="l" t="t" r="r" b="b"/>
            <a:pathLst>
              <a:path w="3256974" h="4147796">
                <a:moveTo>
                  <a:pt x="363121" y="0"/>
                </a:moveTo>
                <a:lnTo>
                  <a:pt x="3256974" y="0"/>
                </a:lnTo>
                <a:lnTo>
                  <a:pt x="3256974" y="4105401"/>
                </a:lnTo>
                <a:lnTo>
                  <a:pt x="3224373" y="4112046"/>
                </a:lnTo>
                <a:cubicBezTo>
                  <a:pt x="2137480" y="4288566"/>
                  <a:pt x="1003120" y="3804950"/>
                  <a:pt x="399585" y="2804344"/>
                </a:cubicBezTo>
                <a:cubicBezTo>
                  <a:pt x="-120383" y="1942283"/>
                  <a:pt x="-117130" y="910716"/>
                  <a:pt x="317807" y="7944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07634-B11E-688B-C5E3-4230D9D1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/>
              <a:t>Walk</a:t>
            </a:r>
            <a:r>
              <a:rPr lang="en-GB" sz="4000" dirty="0"/>
              <a:t>IES</a:t>
            </a:r>
            <a:r>
              <a:rPr lang="en-US" sz="4000" dirty="0"/>
              <a:t> at Osbaston!!!</a:t>
            </a:r>
          </a:p>
        </p:txBody>
      </p:sp>
    </p:spTree>
    <p:extLst>
      <p:ext uri="{BB962C8B-B14F-4D97-AF65-F5344CB8AC3E}">
        <p14:creationId xmlns:p14="http://schemas.microsoft.com/office/powerpoint/2010/main" val="275489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63">
            <a:extLst>
              <a:ext uri="{FF2B5EF4-FFF2-40B4-BE49-F238E27FC236}">
                <a16:creationId xmlns:a16="http://schemas.microsoft.com/office/drawing/2014/main" id="{FA4A8332-6151-481A-9DEC-D3D2FA1A2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D4AC0C-CA17-A0DF-E0F7-27142DB4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709" y="4050264"/>
            <a:ext cx="5700416" cy="141285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The dandelion hideaway!!!</a:t>
            </a: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DC1A4634-CF00-456C-BBEC-CEAAAAD06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1339066">
            <a:off x="6271701" y="-388326"/>
            <a:ext cx="4860947" cy="4224413"/>
            <a:chOff x="5281603" y="104899"/>
            <a:chExt cx="6910397" cy="6005491"/>
          </a:xfrm>
        </p:grpSpPr>
        <p:sp>
          <p:nvSpPr>
            <p:cNvPr id="184" name="Freeform 13">
              <a:extLst>
                <a:ext uri="{FF2B5EF4-FFF2-40B4-BE49-F238E27FC236}">
                  <a16:creationId xmlns:a16="http://schemas.microsoft.com/office/drawing/2014/main" id="{90EFC584-AC34-453E-8A9C-7BEB89F64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id="{35E9C08F-794C-4E4D-AFF0-0A9858956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F1C99F1A-BB7C-49E1-98CF-DE28920915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73B542F9-2D05-417C-A7AD-7AFFB7E0B0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FF1997A-17D4-4819-9FC2-B884E31044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321503FF-7286-464B-8630-3BA09AB8D0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E8A67DC0-D5C3-472C-AEAD-035EED2C69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5A07BA38-40D5-4536-B326-48FBBFA10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96D5E409-3A71-49C0-95CE-D1538BDE00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670021DA-07B9-4496-8207-A757FAB41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3B27B1A5-5C41-4BC2-9105-D39F5E0C4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D5B4BDD0-9FB4-452D-A638-BFD7F32AAC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CCF1E199-162B-4EAA-B5F7-D9163A1FF5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B0AE6598-0863-406C-ADA1-A77503262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43371116-3488-4DB2-A304-1F3C5928D1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A908A675-2DB3-443D-9FD0-66C85E1CE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DC278961-7F1D-429D-BEBE-98973C70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71ADF9F0-31DE-49C4-924E-888A58F0AC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46107732-E440-421D-976A-BD8673768F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D60366E1-EC44-4EFF-A8C6-ECDE627CB9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D9A78416-2D8B-4B20-98C8-1029FD4603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37BE981C-5C80-4E13-9FD8-B35455F75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18F430D8-931C-4E93-9D8C-1357AD8DB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:a16="http://schemas.microsoft.com/office/drawing/2014/main" id="{F4C41E18-8B54-480B-83D8-8176A0539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AFC2AFA4-1C48-4D20-8B9F-8EEA48F3D6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1156742D-7511-44F3-BB8C-4F52C41B9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0F5B4A8E-5A92-468F-AFA9-29EE21CAB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0B1B3F74-161B-4BC9-9E53-04EAF47627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DD4E709A-22B5-40DA-96AF-AC16C377B5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7CE75552-806C-4FF6-A5C3-3B8DEA629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1B20381-8B16-4D78-9E15-1D8ED59DD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10C44C95-4178-4E32-BB3A-33475943AF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8EE41B3A-EEFE-4CB9-872E-414F7958D5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52922CEA-12B3-483F-9178-4C62B3CF27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03F5F6A6-C06F-42AE-9FBD-4B3BCB4ACC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661ED679-2530-4361-B95B-B05F1C941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135C9826-4C9B-4A12-BC07-700ACCD405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3C2E88E6-BE2E-4523-962A-86D55D7D1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927BAF17-D38B-4F1C-B564-BC3B5E5A84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6FDD6921-0E35-49D0-B71C-28BBA4375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9955FA46-DEA3-469F-B77D-93DC5E2663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3669F542-38C0-48F1-8AAC-2969D20A50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B710B796-9CE4-4EB4-BF7F-11851B718E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8C0281A4-7AF1-4013-837D-31C95EEEC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9EDB2E49-0514-48F8-BC6A-83DE95F117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8B2B6D20-7D59-4DF1-BFD3-A4C5708CF7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5B00B150-B796-4C5C-AC31-98D060282F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A89CD9D5-F74D-4CE0-9C43-EC23B03979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4C1AB5F8-6407-403F-B281-8B192B383F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1C7BFA8A-97EA-4088-A90E-A902C03FB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8D2DC1CD-8EC5-4976-ADEB-2E06164C09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67277F67-4C66-4421-AE77-90895E800B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3E05E8F7-5B28-4E47-924C-90D8456CD7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5A85ACD6-DBB1-401A-BBBA-003F9B77A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7B2C7E58-C86A-4951-B94C-D73FA7FDA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D02D4B54-E8D9-4A8E-A8AF-D0BA9FDC4A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D90138EB-1F72-421B-AEFA-A56128397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5F559951-B6A6-4E50-BC91-2E2C2D55F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D77725C9-CDB3-41D2-AFD0-4BFC5F9083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5C36F5EB-F912-43CE-8DBF-86CBC786C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635FAFC1-CD70-4F35-BEAC-92156D10F2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754F09C1-35B1-4C5D-AFCE-0FF5E43349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23EF58D0-8110-451E-82EC-9D42493F17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014D619-9F4F-484E-B941-8476F8B1BA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42C3904F-B896-45BD-B89B-F91A95535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3C857C33-5660-41D2-85EF-8DF89C7A18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CD37B5DF-F507-4477-BDDA-A16D866039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82059CCF-A142-4899-9CB2-96989FDB0C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9D54F23F-3CCE-4230-9450-7E0F57C832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7A327725-CC82-4EC4-BC62-404DF8C928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D43BC259-8300-4DA0-B0F4-9D4F96A76A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4587A259-7B5F-4BB1-ACBB-9F8AFE340E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2D793FA1-D76B-4059-9FC6-4A43614CD0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865E1101-60DE-4A2E-83CB-F2120F3EE8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5FC297E9-5BAF-4DFE-98C5-D210C07A62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088415C-6522-4AB4-8D73-0BEFB4E71B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FCD617DB-B3D3-4213-A9DD-8BA7932B15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1450E7E0-1ACD-47BB-9687-C3FBFEEE80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A595F51C-2E95-4044-B3D8-A2F5964438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A87D73B1-3A33-491F-BA89-51B2839106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5F512BA-9D9D-E11E-D0C7-14CF18F0D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0" r="-2" b="10467"/>
          <a:stretch/>
        </p:blipFill>
        <p:spPr>
          <a:xfrm>
            <a:off x="6080591" y="-2008"/>
            <a:ext cx="4787317" cy="3415082"/>
          </a:xfrm>
          <a:custGeom>
            <a:avLst/>
            <a:gdLst/>
            <a:ahLst/>
            <a:cxnLst/>
            <a:rect l="l" t="t" r="r" b="b"/>
            <a:pathLst>
              <a:path w="4411344" h="3146878">
                <a:moveTo>
                  <a:pt x="211873" y="0"/>
                </a:moveTo>
                <a:lnTo>
                  <a:pt x="4199471" y="0"/>
                </a:lnTo>
                <a:lnTo>
                  <a:pt x="4205314" y="11242"/>
                </a:lnTo>
                <a:cubicBezTo>
                  <a:pt x="4337510" y="294369"/>
                  <a:pt x="4411344" y="610214"/>
                  <a:pt x="4411344" y="943304"/>
                </a:cubicBezTo>
                <a:cubicBezTo>
                  <a:pt x="4411344" y="2085328"/>
                  <a:pt x="3543413" y="3024636"/>
                  <a:pt x="2431189" y="3137588"/>
                </a:cubicBezTo>
                <a:lnTo>
                  <a:pt x="2247220" y="3146878"/>
                </a:lnTo>
                <a:lnTo>
                  <a:pt x="2164124" y="3146878"/>
                </a:lnTo>
                <a:lnTo>
                  <a:pt x="1980155" y="3137588"/>
                </a:lnTo>
                <a:cubicBezTo>
                  <a:pt x="867932" y="3024636"/>
                  <a:pt x="0" y="2085328"/>
                  <a:pt x="0" y="943304"/>
                </a:cubicBezTo>
                <a:cubicBezTo>
                  <a:pt x="0" y="610214"/>
                  <a:pt x="73835" y="294369"/>
                  <a:pt x="206030" y="11242"/>
                </a:cubicBezTo>
                <a:close/>
              </a:path>
            </a:pathLst>
          </a:custGeom>
        </p:spPr>
      </p:pic>
      <p:sp>
        <p:nvSpPr>
          <p:cNvPr id="265" name="Rectangle 264">
            <a:extLst>
              <a:ext uri="{FF2B5EF4-FFF2-40B4-BE49-F238E27FC236}">
                <a16:creationId xmlns:a16="http://schemas.microsoft.com/office/drawing/2014/main" id="{73710393-C767-43F2-8FBD-DFC6C6DE6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033" y="4357158"/>
            <a:ext cx="723900" cy="177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24BFFD1D-EF0D-48A3-9398-5E7B37687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9884888">
            <a:off x="-455822" y="254671"/>
            <a:ext cx="6564414" cy="5704814"/>
            <a:chOff x="5281603" y="104899"/>
            <a:chExt cx="6910397" cy="6005491"/>
          </a:xfrm>
        </p:grpSpPr>
        <p:sp>
          <p:nvSpPr>
            <p:cNvPr id="268" name="Freeform 97">
              <a:extLst>
                <a:ext uri="{FF2B5EF4-FFF2-40B4-BE49-F238E27FC236}">
                  <a16:creationId xmlns:a16="http://schemas.microsoft.com/office/drawing/2014/main" id="{689353F2-B99A-4264-BFDB-C10D8AD9C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81603" y="104899"/>
              <a:ext cx="6896713" cy="6005491"/>
            </a:xfrm>
            <a:custGeom>
              <a:avLst/>
              <a:gdLst>
                <a:gd name="connsiteX0" fmla="*/ 3912717 w 6896713"/>
                <a:gd name="connsiteY0" fmla="*/ 0 h 6005491"/>
                <a:gd name="connsiteX1" fmla="*/ 6679426 w 6896713"/>
                <a:gd name="connsiteY1" fmla="*/ 1146008 h 6005491"/>
                <a:gd name="connsiteX2" fmla="*/ 6896713 w 6896713"/>
                <a:gd name="connsiteY2" fmla="*/ 1385085 h 6005491"/>
                <a:gd name="connsiteX3" fmla="*/ 6896713 w 6896713"/>
                <a:gd name="connsiteY3" fmla="*/ 1431256 h 6005491"/>
                <a:gd name="connsiteX4" fmla="*/ 6657442 w 6896713"/>
                <a:gd name="connsiteY4" fmla="*/ 1167992 h 6005491"/>
                <a:gd name="connsiteX5" fmla="*/ 3912717 w 6896713"/>
                <a:gd name="connsiteY5" fmla="*/ 31089 h 6005491"/>
                <a:gd name="connsiteX6" fmla="*/ 31089 w 6896713"/>
                <a:gd name="connsiteY6" fmla="*/ 3912717 h 6005491"/>
                <a:gd name="connsiteX7" fmla="*/ 593046 w 6896713"/>
                <a:gd name="connsiteY7" fmla="*/ 5925483 h 6005491"/>
                <a:gd name="connsiteX8" fmla="*/ 633874 w 6896713"/>
                <a:gd name="connsiteY8" fmla="*/ 5989169 h 6005491"/>
                <a:gd name="connsiteX9" fmla="*/ 607415 w 6896713"/>
                <a:gd name="connsiteY9" fmla="*/ 6005491 h 6005491"/>
                <a:gd name="connsiteX10" fmla="*/ 566458 w 6896713"/>
                <a:gd name="connsiteY10" fmla="*/ 5941603 h 6005491"/>
                <a:gd name="connsiteX11" fmla="*/ 0 w 6896713"/>
                <a:gd name="connsiteY11" fmla="*/ 3912717 h 6005491"/>
                <a:gd name="connsiteX12" fmla="*/ 3912717 w 6896713"/>
                <a:gd name="connsiteY12" fmla="*/ 0 h 6005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96713" h="6005491">
                  <a:moveTo>
                    <a:pt x="3912717" y="0"/>
                  </a:moveTo>
                  <a:cubicBezTo>
                    <a:pt x="4993184" y="0"/>
                    <a:pt x="5971363" y="437946"/>
                    <a:pt x="6679426" y="1146008"/>
                  </a:cubicBezTo>
                  <a:lnTo>
                    <a:pt x="6896713" y="1385085"/>
                  </a:lnTo>
                  <a:lnTo>
                    <a:pt x="6896713" y="1431256"/>
                  </a:lnTo>
                  <a:lnTo>
                    <a:pt x="6657442" y="1167992"/>
                  </a:lnTo>
                  <a:cubicBezTo>
                    <a:pt x="5955006" y="465555"/>
                    <a:pt x="4984599" y="31089"/>
                    <a:pt x="3912717" y="31089"/>
                  </a:cubicBezTo>
                  <a:cubicBezTo>
                    <a:pt x="1768953" y="31089"/>
                    <a:pt x="31089" y="1768953"/>
                    <a:pt x="31089" y="3912717"/>
                  </a:cubicBezTo>
                  <a:cubicBezTo>
                    <a:pt x="31089" y="4649636"/>
                    <a:pt x="236442" y="5338592"/>
                    <a:pt x="593046" y="5925483"/>
                  </a:cubicBezTo>
                  <a:lnTo>
                    <a:pt x="633874" y="5989169"/>
                  </a:lnTo>
                  <a:lnTo>
                    <a:pt x="607415" y="6005491"/>
                  </a:lnTo>
                  <a:lnTo>
                    <a:pt x="566458" y="5941603"/>
                  </a:lnTo>
                  <a:cubicBezTo>
                    <a:pt x="206998" y="5350013"/>
                    <a:pt x="0" y="4655538"/>
                    <a:pt x="0" y="3912717"/>
                  </a:cubicBezTo>
                  <a:cubicBezTo>
                    <a:pt x="0" y="1751783"/>
                    <a:pt x="1751783" y="0"/>
                    <a:pt x="3912717" y="0"/>
                  </a:cubicBezTo>
                  <a:close/>
                </a:path>
              </a:pathLst>
            </a:custGeom>
            <a:solidFill>
              <a:srgbClr val="FFFFFF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9F98F031-719D-4CBA-9C8B-E0A16DED2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516018" y="331504"/>
              <a:ext cx="6675982" cy="5235326"/>
              <a:chOff x="5516018" y="331504"/>
              <a:chExt cx="6675982" cy="5235326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7F0BF977-B855-4AE5-99C3-F8550048EA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9266830" y="3315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70">
                <a:extLst>
                  <a:ext uri="{FF2B5EF4-FFF2-40B4-BE49-F238E27FC236}">
                    <a16:creationId xmlns:a16="http://schemas.microsoft.com/office/drawing/2014/main" id="{C05AF72D-9C25-41BB-AFCB-D81AB9F0D1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" flipH="1">
                <a:off x="9408861" y="3383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4409F544-D26B-4B8D-A0B1-2B69366CAF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" flipH="1">
                <a:off x="9551700" y="34763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6140E36F-2ED8-4E26-A0A6-22A45C16F0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60000" flipH="1">
                <a:off x="9688748" y="36808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B0B721E5-9AB8-40F1-B00D-6167560899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540000" flipH="1">
                <a:off x="9824866" y="38922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009CFBE9-3E08-47A9-B687-16CF8470F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660000" flipH="1">
                <a:off x="9966867" y="41754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545ECBDB-CBEA-4FE2-9E19-DE507EB6AC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780000" flipH="1">
                <a:off x="10104425" y="4458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51074F87-299E-4574-9457-E4F77FCE15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900000" flipH="1">
                <a:off x="10240513" y="47948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CE00CA3D-9F09-45AE-A510-200EA63E7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080000" flipH="1">
                <a:off x="10373882" y="52435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63163250-DF2D-468F-B58F-00BAA42AA1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200000" flipH="1">
                <a:off x="10505632" y="570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681CDB55-0C2A-4128-AFAE-E4E44AF7A4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320000" flipH="1">
                <a:off x="10637382" y="62134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A1A5269C-2089-465D-A3AE-65A3CE6CBB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440000" flipH="1">
                <a:off x="10760965" y="69043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8819BCAD-CAB9-4FE6-9F21-B85071FB5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620000" flipH="1">
                <a:off x="10888991" y="755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B5EC56C-C8D8-4050-A2D1-B7B3FCCAA1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740000" flipH="1">
                <a:off x="11010193" y="81974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54491DEA-A55D-4C28-8AA6-9691A9A623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860000" flipH="1">
                <a:off x="11129014" y="89566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C3D2A244-B4BB-40E3-B23C-5A15E1136B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1980000" flipH="1">
                <a:off x="11249872" y="9680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A00BE7D9-15CD-4F76-8597-011B589BD9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160000" flipH="1">
                <a:off x="11366875" y="10480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C2903E31-22BB-47A0-BDF6-353CA627EB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280000" flipH="1">
                <a:off x="11474058" y="11315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28FBC987-7B23-444C-9FC8-ADF3DB98AC4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400000" flipH="1">
                <a:off x="11583303" y="122179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2BD496B3-1F2A-4819-87F8-C5495A4478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520000" flipH="1">
                <a:off x="11685344" y="132177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78223F66-B81A-4BA8-898A-9296BA771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700000" flipH="1">
                <a:off x="11787704" y="14176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A4F6E2F1-3B98-4D0D-A2CC-CD3D34022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820000" flipH="1">
                <a:off x="11880859" y="15179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0B0DE108-EDF9-4067-B14D-3F17C4178F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2940000" flipH="1">
                <a:off x="11969252" y="162743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F055FFCF-CA93-4598-B922-5EA1194432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3060000" flipH="1">
                <a:off x="12062016" y="173601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87523144-7D36-41B0-86AA-C3B35B135F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074680" y="1910249"/>
                <a:ext cx="117320" cy="82912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9D512F63-F2C0-48C7-82E7-2A84D3F29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flipH="1">
                <a:off x="12149943" y="2083594"/>
                <a:ext cx="39676" cy="21436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D99DBCA8-4345-4F25-8A39-13AFB2301B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" flipH="1">
                <a:off x="9127990" y="33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FE38C341-8388-4F81-8CBC-B056FC5B35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" flipH="1">
                <a:off x="8987576" y="33663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3D20619E-EAE0-4725-B705-3D96E4F2BC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" flipH="1">
                <a:off x="8844859" y="35117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C098F849-CF8B-4E75-97B7-14CB4C0AEE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" flipH="1">
                <a:off x="8706904" y="3657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CBDDB4DD-24C7-4C8F-BE07-DC216C48D2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20000" flipH="1">
                <a:off x="8568008" y="38789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96E2ABB4-F943-4C41-B285-49F7197BB0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840000" flipH="1">
                <a:off x="8429112" y="4100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203E42AE-9861-4212-A16A-678589A4A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960000" flipH="1">
                <a:off x="8294968" y="4462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35CD4731-613E-42C2-A908-A29E0AF020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080000" flipH="1">
                <a:off x="8160824" y="48237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11001F03-2B3E-4023-8260-E9EA19376B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260000" flipH="1">
                <a:off x="8027689" y="53184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D7702AAD-5D5B-43DA-8A9F-6221A6FBB7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380000" flipH="1">
                <a:off x="7894554" y="58132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76E0DD68-D9E9-4561-8866-9A2D4C773F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500000" flipH="1">
                <a:off x="7761419" y="63079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77220253-1375-4EAE-9C85-48074FA20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620000" flipH="1">
                <a:off x="7636645" y="68980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DAEA6172-DD83-42B0-A5F8-EF4B4CC9EF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800000" flipH="1">
                <a:off x="7511871" y="75119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43A7DA82-BA46-4425-BD0B-179C4381EB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1920000" flipH="1">
                <a:off x="7387899" y="81977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BB050357-22AB-495E-B0C2-817819D20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040000" flipH="1">
                <a:off x="7268530" y="89316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95872618-FD07-41C6-A602-6BA800CA8D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160000" flipH="1">
                <a:off x="7152030" y="97658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260EBF58-84D1-4B32-9EC8-DF37EB9069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340000" flipH="1">
                <a:off x="7041695" y="106002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46BFE94F-474A-453D-AE3A-E4D9D48B05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460000" flipH="1">
                <a:off x="6931360" y="114346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B3DA309-9228-4CBE-874D-94C7DDF021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580000" flipH="1">
                <a:off x="6819070" y="123586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45109F74-E11C-47CD-8176-A40CB370C0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700000" flipH="1">
                <a:off x="6721359" y="133274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8E8D113C-6520-46F0-95D7-D91F597A6A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2880000" flipH="1">
                <a:off x="6617467" y="1429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3B703F40-0099-48A5-B79D-D7FF353A64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000000" flipH="1">
                <a:off x="6520032" y="15272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46DEE307-85EF-4D2A-A1B3-A8D009DE45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120000" flipH="1">
                <a:off x="6429579" y="16416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6600D9A5-388A-4962-914B-1E57A004C8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240000" flipH="1">
                <a:off x="6340532" y="17504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D1D8C77F-83F8-4142-8766-2CDD2E28EA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420000" flipH="1">
                <a:off x="6261757" y="18601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1214FE36-2FD1-49AD-AA59-F50D2BAB01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540000" flipH="1">
                <a:off x="6184144" y="197961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B59FD549-6C27-406B-8154-0FEEC74C27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660000" flipH="1">
                <a:off x="6106531" y="20990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ABBFD3F1-CDDE-47A0-89AD-80663926BF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780000" flipH="1">
                <a:off x="6043206" y="222255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1AFA091-C2EE-45A9-9D47-6641B3D009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3960000" flipH="1">
                <a:off x="5978913" y="234430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587CC879-926F-4955-AB23-62E0F3B6A4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080000" flipH="1">
                <a:off x="5912438" y="24706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E6EA0EB-77AA-4D8F-A1C9-F0AFA039FC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200000" flipH="1">
                <a:off x="5858875" y="2600922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EEDD9179-D665-453B-8A0D-C8AB157747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320000" flipH="1">
                <a:off x="5808182" y="273404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BBC4C827-7F4E-4E60-A479-6CCAAC82A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500000" flipH="1">
                <a:off x="5773263" y="286686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B8DAB12A-BCD3-43ED-A83B-A624D1665F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620000" flipH="1">
                <a:off x="5735963" y="300206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50401A41-60CB-4425-AA21-70CDEE8B2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740000" flipH="1">
                <a:off x="5700105" y="313891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27DB940E-119E-46EA-8B0D-8048C979B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4860000" flipH="1">
                <a:off x="5665939" y="3275489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9F999AF0-B77A-4AA0-9E7F-42E13BE7D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040000" flipH="1">
                <a:off x="5644476" y="341425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5C14ECD8-D20A-4BB6-BF51-7CD2AF473C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160000" flipH="1">
                <a:off x="5626530" y="355462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01E0E2E8-C70C-4BAC-AB01-192030B0E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280000" flipH="1">
                <a:off x="5616429" y="3691831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1A03B16D-75A6-46C2-94F8-7606F808B6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400000" flipH="1">
                <a:off x="5611319" y="38353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E3410BDA-E31B-490A-B7C8-351F2FE9B78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580000" flipH="1">
                <a:off x="5608540" y="3975726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43741A8F-ACE2-4F43-8F65-B04C4E633D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700000" flipH="1">
                <a:off x="5605761" y="411607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0EB9D00F-067B-4545-AC39-D926522168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820000" flipH="1">
                <a:off x="5624195" y="425421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B8D5F767-383B-4436-BEEA-66F30CACC5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5940000" flipH="1">
                <a:off x="5642629" y="43923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99361825-C629-4530-AE2C-7FC66CDDD6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120000" flipH="1">
                <a:off x="5654818" y="4536385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7EE53B6E-474F-4D28-87BC-DB5811B9F0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240000" flipH="1">
                <a:off x="5684446" y="467136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6763B8F6-C347-40A9-B37B-4EECA39705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360000" flipH="1">
                <a:off x="5714074" y="4808730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BC178CC7-64D9-4B97-B662-2114AEB8F2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480000" flipH="1">
                <a:off x="5748464" y="4948474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3F746BDD-0A58-475C-88FC-C6DA717AE9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660000" flipH="1">
                <a:off x="5792091" y="5077607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D7FA4519-C611-4777-AED5-EDDBCFDC1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780000" flipH="1">
                <a:off x="5847441" y="521122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6E45A983-6315-4DD7-9BB6-1F68AF308D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6900000" flipH="1">
                <a:off x="5900410" y="5342458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5FCA867F-6B2A-4332-98E3-F69F237772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 rot="-7020000" flipH="1">
                <a:off x="5955760" y="5473693"/>
                <a:ext cx="3394" cy="182880"/>
              </a:xfrm>
              <a:prstGeom prst="line">
                <a:avLst/>
              </a:prstGeom>
              <a:ln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237898-9518-3DE3-8AA3-B599BEE52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2" r="18065" b="-1"/>
          <a:stretch/>
        </p:blipFill>
        <p:spPr>
          <a:xfrm>
            <a:off x="-2334" y="10"/>
            <a:ext cx="5441859" cy="5654930"/>
          </a:xfrm>
          <a:custGeom>
            <a:avLst/>
            <a:gdLst/>
            <a:ahLst/>
            <a:cxnLst/>
            <a:rect l="l" t="t" r="r" b="b"/>
            <a:pathLst>
              <a:path w="5067519" h="5265942">
                <a:moveTo>
                  <a:pt x="0" y="0"/>
                </a:moveTo>
                <a:lnTo>
                  <a:pt x="4097786" y="0"/>
                </a:lnTo>
                <a:lnTo>
                  <a:pt x="4176264" y="71326"/>
                </a:lnTo>
                <a:cubicBezTo>
                  <a:pt x="4726927" y="621989"/>
                  <a:pt x="5067519" y="1382723"/>
                  <a:pt x="5067519" y="2223006"/>
                </a:cubicBezTo>
                <a:cubicBezTo>
                  <a:pt x="5067519" y="3903573"/>
                  <a:pt x="3705150" y="5265942"/>
                  <a:pt x="2024583" y="5265942"/>
                </a:cubicBezTo>
                <a:cubicBezTo>
                  <a:pt x="1315594" y="5265942"/>
                  <a:pt x="663237" y="5023470"/>
                  <a:pt x="145914" y="4616926"/>
                </a:cubicBezTo>
                <a:lnTo>
                  <a:pt x="0" y="44890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2770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ECFFDC-94DB-4DA3-94FE-22FEDDA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00CF8C-F341-1EA5-FF16-17FB4628B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7" r="-2" b="10172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BF0107-3463-486E-B9EE-5A5727B4F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D6FDC0-443C-BDF5-1601-35EAE66D0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35" y="1964267"/>
            <a:ext cx="3254990" cy="24214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SOIL SAMPLING</a:t>
            </a:r>
          </a:p>
        </p:txBody>
      </p:sp>
    </p:spTree>
    <p:extLst>
      <p:ext uri="{BB962C8B-B14F-4D97-AF65-F5344CB8AC3E}">
        <p14:creationId xmlns:p14="http://schemas.microsoft.com/office/powerpoint/2010/main" val="31370689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Widescreen</PresentationFormat>
  <Paragraphs>21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Celestial</vt:lpstr>
      <vt:lpstr>Will Oliver </vt:lpstr>
      <vt:lpstr>About me!!!!</vt:lpstr>
      <vt:lpstr>Arable!!!</vt:lpstr>
      <vt:lpstr>Environmental!!!</vt:lpstr>
      <vt:lpstr>Poultry Enterprise</vt:lpstr>
      <vt:lpstr>LETTINGS!!!</vt:lpstr>
      <vt:lpstr>WalkIES at Osbaston!!!</vt:lpstr>
      <vt:lpstr>The dandelion hideaway!!!</vt:lpstr>
      <vt:lpstr>SOIL SAMPLING</vt:lpstr>
      <vt:lpstr>PUBLIC SPEAKING AND MEETING WITH MP!!!</vt:lpstr>
      <vt:lpstr>BUT FARMING IS WHAT I LOVE……</vt:lpstr>
      <vt:lpstr>Utilising manures</vt:lpstr>
      <vt:lpstr>Rotation!</vt:lpstr>
      <vt:lpstr>Why maize?</vt:lpstr>
      <vt:lpstr>Know your numbers!!!</vt:lpstr>
      <vt:lpstr>PowerPoint Presentation</vt:lpstr>
      <vt:lpstr>PowerPoint Presentation</vt:lpstr>
      <vt:lpstr>PowerPoint Presentation</vt:lpstr>
      <vt:lpstr>Carbon Footprint!!!</vt:lpstr>
      <vt:lpstr>Benchmarking!!!</vt:lpstr>
      <vt:lpstr>Nutrients!!!</vt:lpstr>
      <vt:lpstr>PowerPoint Presentation</vt:lpstr>
      <vt:lpstr>PowerPoint Presentation</vt:lpstr>
      <vt:lpstr>The Challenges!!!</vt:lpstr>
      <vt:lpstr>Getting off farm!!!</vt:lpstr>
      <vt:lpstr>Any 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Oliver</dc:title>
  <dc:creator>Will Oliver</dc:creator>
  <cp:lastModifiedBy>Alison Bone</cp:lastModifiedBy>
  <cp:revision>9</cp:revision>
  <dcterms:created xsi:type="dcterms:W3CDTF">2023-01-23T12:48:11Z</dcterms:created>
  <dcterms:modified xsi:type="dcterms:W3CDTF">2025-04-01T13:18:21Z</dcterms:modified>
</cp:coreProperties>
</file>